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3" r:id="rId4"/>
  </p:sldMasterIdLst>
  <p:notesMasterIdLst>
    <p:notesMasterId r:id="rId44"/>
  </p:notesMasterIdLst>
  <p:sldIdLst>
    <p:sldId id="256" r:id="rId5"/>
    <p:sldId id="258" r:id="rId6"/>
    <p:sldId id="257" r:id="rId7"/>
    <p:sldId id="265" r:id="rId8"/>
    <p:sldId id="296" r:id="rId9"/>
    <p:sldId id="288" r:id="rId10"/>
    <p:sldId id="282" r:id="rId11"/>
    <p:sldId id="297" r:id="rId12"/>
    <p:sldId id="299" r:id="rId13"/>
    <p:sldId id="284" r:id="rId14"/>
    <p:sldId id="285" r:id="rId15"/>
    <p:sldId id="261" r:id="rId16"/>
    <p:sldId id="260" r:id="rId17"/>
    <p:sldId id="292" r:id="rId18"/>
    <p:sldId id="272" r:id="rId19"/>
    <p:sldId id="273" r:id="rId20"/>
    <p:sldId id="287" r:id="rId21"/>
    <p:sldId id="283" r:id="rId22"/>
    <p:sldId id="295" r:id="rId23"/>
    <p:sldId id="291" r:id="rId24"/>
    <p:sldId id="289" r:id="rId25"/>
    <p:sldId id="290" r:id="rId26"/>
    <p:sldId id="266" r:id="rId27"/>
    <p:sldId id="274" r:id="rId28"/>
    <p:sldId id="268" r:id="rId29"/>
    <p:sldId id="276" r:id="rId30"/>
    <p:sldId id="275" r:id="rId31"/>
    <p:sldId id="267" r:id="rId32"/>
    <p:sldId id="269" r:id="rId33"/>
    <p:sldId id="271" r:id="rId34"/>
    <p:sldId id="270" r:id="rId35"/>
    <p:sldId id="277" r:id="rId36"/>
    <p:sldId id="278" r:id="rId37"/>
    <p:sldId id="279" r:id="rId38"/>
    <p:sldId id="280" r:id="rId39"/>
    <p:sldId id="259" r:id="rId40"/>
    <p:sldId id="293" r:id="rId41"/>
    <p:sldId id="264" r:id="rId42"/>
    <p:sldId id="263"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60A65BA-E443-4D4B-BDE3-6BCA73ABA4B9}">
          <p14:sldIdLst>
            <p14:sldId id="256"/>
            <p14:sldId id="258"/>
            <p14:sldId id="257"/>
            <p14:sldId id="265"/>
            <p14:sldId id="296"/>
            <p14:sldId id="288"/>
            <p14:sldId id="282"/>
            <p14:sldId id="297"/>
            <p14:sldId id="299"/>
            <p14:sldId id="284"/>
            <p14:sldId id="285"/>
            <p14:sldId id="261"/>
            <p14:sldId id="260"/>
            <p14:sldId id="292"/>
            <p14:sldId id="272"/>
            <p14:sldId id="273"/>
            <p14:sldId id="287"/>
            <p14:sldId id="283"/>
            <p14:sldId id="295"/>
            <p14:sldId id="291"/>
            <p14:sldId id="289"/>
            <p14:sldId id="290"/>
            <p14:sldId id="266"/>
            <p14:sldId id="274"/>
            <p14:sldId id="268"/>
            <p14:sldId id="276"/>
            <p14:sldId id="275"/>
            <p14:sldId id="267"/>
            <p14:sldId id="269"/>
            <p14:sldId id="271"/>
            <p14:sldId id="270"/>
            <p14:sldId id="277"/>
            <p14:sldId id="278"/>
            <p14:sldId id="279"/>
            <p14:sldId id="280"/>
            <p14:sldId id="259"/>
            <p14:sldId id="293"/>
            <p14:sldId id="264"/>
            <p14:sldId id="26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0E4A65-32A0-C99C-AFC9-BFF5541A304F}" name="O'Donovan, Órla" initials="ÓO" userId="S::0024138s@universityofgalway.ie::14c87b7a-1adb-4eb8-b7f9-65f0375ccbe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laherty, Dermot" initials="FD" lastIdx="1" clrIdx="0">
    <p:extLst>
      <p:ext uri="{19B8F6BF-5375-455C-9EA6-DF929625EA0E}">
        <p15:presenceInfo xmlns:p15="http://schemas.microsoft.com/office/powerpoint/2012/main" userId="S-1-5-21-3843373265-3310204290-878004058-78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E9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6467C8-D6BD-4952-9141-F58A2F93893B}" v="4" dt="2024-02-06T15:41:48.4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23" autoAdjust="0"/>
    <p:restoredTop sz="94660"/>
  </p:normalViewPr>
  <p:slideViewPr>
    <p:cSldViewPr snapToGrid="0">
      <p:cViewPr varScale="1">
        <p:scale>
          <a:sx n="114" d="100"/>
          <a:sy n="114" d="100"/>
        </p:scale>
        <p:origin x="366"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Donovan, Órla" userId="S::0024138s@nuigalway.ie::14c87b7a-1adb-4eb8-b7f9-65f0375ccbe6" providerId="AD" clId="Web-{FBD25D01-8249-C6A0-0A25-43FB3877AD68}"/>
    <pc:docChg chg="modSld">
      <pc:chgData name="O'Donovan, Órla" userId="S::0024138s@nuigalway.ie::14c87b7a-1adb-4eb8-b7f9-65f0375ccbe6" providerId="AD" clId="Web-{FBD25D01-8249-C6A0-0A25-43FB3877AD68}" dt="2023-07-20T12:09:29.851" v="10" actId="20577"/>
      <pc:docMkLst>
        <pc:docMk/>
      </pc:docMkLst>
      <pc:sldChg chg="modSp">
        <pc:chgData name="O'Donovan, Órla" userId="S::0024138s@nuigalway.ie::14c87b7a-1adb-4eb8-b7f9-65f0375ccbe6" providerId="AD" clId="Web-{FBD25D01-8249-C6A0-0A25-43FB3877AD68}" dt="2023-07-20T12:09:29.851" v="10" actId="20577"/>
        <pc:sldMkLst>
          <pc:docMk/>
          <pc:sldMk cId="2234753585" sldId="268"/>
        </pc:sldMkLst>
        <pc:spChg chg="mod">
          <ac:chgData name="O'Donovan, Órla" userId="S::0024138s@nuigalway.ie::14c87b7a-1adb-4eb8-b7f9-65f0375ccbe6" providerId="AD" clId="Web-{FBD25D01-8249-C6A0-0A25-43FB3877AD68}" dt="2023-07-20T12:09:29.851" v="10" actId="20577"/>
          <ac:spMkLst>
            <pc:docMk/>
            <pc:sldMk cId="2234753585" sldId="268"/>
            <ac:spMk id="2" creationId="{00000000-0000-0000-0000-000000000000}"/>
          </ac:spMkLst>
        </pc:spChg>
      </pc:sldChg>
      <pc:sldChg chg="modSp">
        <pc:chgData name="O'Donovan, Órla" userId="S::0024138s@nuigalway.ie::14c87b7a-1adb-4eb8-b7f9-65f0375ccbe6" providerId="AD" clId="Web-{FBD25D01-8249-C6A0-0A25-43FB3877AD68}" dt="2023-07-20T12:08:52.318" v="0" actId="20577"/>
        <pc:sldMkLst>
          <pc:docMk/>
          <pc:sldMk cId="2534906569" sldId="291"/>
        </pc:sldMkLst>
        <pc:spChg chg="mod">
          <ac:chgData name="O'Donovan, Órla" userId="S::0024138s@nuigalway.ie::14c87b7a-1adb-4eb8-b7f9-65f0375ccbe6" providerId="AD" clId="Web-{FBD25D01-8249-C6A0-0A25-43FB3877AD68}" dt="2023-07-20T12:08:52.318" v="0" actId="20577"/>
          <ac:spMkLst>
            <pc:docMk/>
            <pc:sldMk cId="2534906569" sldId="291"/>
            <ac:spMk id="3" creationId="{44922C45-21E7-3B9A-E11A-9906D9486B2E}"/>
          </ac:spMkLst>
        </pc:spChg>
      </pc:sldChg>
    </pc:docChg>
  </pc:docChgLst>
  <pc:docChgLst>
    <pc:chgData name="O'Donovan, Órla" userId="14c87b7a-1adb-4eb8-b7f9-65f0375ccbe6" providerId="ADAL" clId="{B96467C8-D6BD-4952-9141-F58A2F93893B}"/>
    <pc:docChg chg="undo custSel delSld modSld modSection">
      <pc:chgData name="O'Donovan, Órla" userId="14c87b7a-1adb-4eb8-b7f9-65f0375ccbe6" providerId="ADAL" clId="{B96467C8-D6BD-4952-9141-F58A2F93893B}" dt="2024-02-08T10:54:08.442" v="192" actId="2696"/>
      <pc:docMkLst>
        <pc:docMk/>
      </pc:docMkLst>
      <pc:sldChg chg="modSp mod">
        <pc:chgData name="O'Donovan, Órla" userId="14c87b7a-1adb-4eb8-b7f9-65f0375ccbe6" providerId="ADAL" clId="{B96467C8-D6BD-4952-9141-F58A2F93893B}" dt="2024-02-06T15:37:24.820" v="14" actId="5793"/>
        <pc:sldMkLst>
          <pc:docMk/>
          <pc:sldMk cId="3302031434" sldId="282"/>
        </pc:sldMkLst>
        <pc:spChg chg="mod">
          <ac:chgData name="O'Donovan, Órla" userId="14c87b7a-1adb-4eb8-b7f9-65f0375ccbe6" providerId="ADAL" clId="{B96467C8-D6BD-4952-9141-F58A2F93893B}" dt="2024-02-06T15:37:24.820" v="14" actId="5793"/>
          <ac:spMkLst>
            <pc:docMk/>
            <pc:sldMk cId="3302031434" sldId="282"/>
            <ac:spMk id="8" creationId="{00000000-0000-0000-0000-000000000000}"/>
          </ac:spMkLst>
        </pc:spChg>
      </pc:sldChg>
      <pc:sldChg chg="modSp mod">
        <pc:chgData name="O'Donovan, Órla" userId="14c87b7a-1adb-4eb8-b7f9-65f0375ccbe6" providerId="ADAL" clId="{B96467C8-D6BD-4952-9141-F58A2F93893B}" dt="2024-02-06T15:39:52.360" v="161" actId="20577"/>
        <pc:sldMkLst>
          <pc:docMk/>
          <pc:sldMk cId="3769865516" sldId="284"/>
        </pc:sldMkLst>
        <pc:spChg chg="mod">
          <ac:chgData name="O'Donovan, Órla" userId="14c87b7a-1adb-4eb8-b7f9-65f0375ccbe6" providerId="ADAL" clId="{B96467C8-D6BD-4952-9141-F58A2F93893B}" dt="2024-02-06T15:39:52.360" v="161" actId="20577"/>
          <ac:spMkLst>
            <pc:docMk/>
            <pc:sldMk cId="3769865516" sldId="284"/>
            <ac:spMk id="7" creationId="{00000000-0000-0000-0000-000000000000}"/>
          </ac:spMkLst>
        </pc:spChg>
      </pc:sldChg>
      <pc:sldChg chg="modSp mod">
        <pc:chgData name="O'Donovan, Órla" userId="14c87b7a-1adb-4eb8-b7f9-65f0375ccbe6" providerId="ADAL" clId="{B96467C8-D6BD-4952-9141-F58A2F93893B}" dt="2024-02-06T15:39:56.533" v="163" actId="20577"/>
        <pc:sldMkLst>
          <pc:docMk/>
          <pc:sldMk cId="1626528309" sldId="285"/>
        </pc:sldMkLst>
        <pc:spChg chg="mod">
          <ac:chgData name="O'Donovan, Órla" userId="14c87b7a-1adb-4eb8-b7f9-65f0375ccbe6" providerId="ADAL" clId="{B96467C8-D6BD-4952-9141-F58A2F93893B}" dt="2024-02-06T15:39:56.533" v="163" actId="20577"/>
          <ac:spMkLst>
            <pc:docMk/>
            <pc:sldMk cId="1626528309" sldId="285"/>
            <ac:spMk id="7" creationId="{00000000-0000-0000-0000-000000000000}"/>
          </ac:spMkLst>
        </pc:spChg>
      </pc:sldChg>
      <pc:sldChg chg="modSp mod">
        <pc:chgData name="O'Donovan, Órla" userId="14c87b7a-1adb-4eb8-b7f9-65f0375ccbe6" providerId="ADAL" clId="{B96467C8-D6BD-4952-9141-F58A2F93893B}" dt="2024-02-06T15:39:38.784" v="155" actId="20577"/>
        <pc:sldMkLst>
          <pc:docMk/>
          <pc:sldMk cId="1989055928" sldId="288"/>
        </pc:sldMkLst>
        <pc:spChg chg="mod">
          <ac:chgData name="O'Donovan, Órla" userId="14c87b7a-1adb-4eb8-b7f9-65f0375ccbe6" providerId="ADAL" clId="{B96467C8-D6BD-4952-9141-F58A2F93893B}" dt="2024-02-06T15:39:38.784" v="155" actId="20577"/>
          <ac:spMkLst>
            <pc:docMk/>
            <pc:sldMk cId="1989055928" sldId="288"/>
            <ac:spMk id="2" creationId="{00000000-0000-0000-0000-000000000000}"/>
          </ac:spMkLst>
        </pc:spChg>
      </pc:sldChg>
      <pc:sldChg chg="modSp mod">
        <pc:chgData name="O'Donovan, Órla" userId="14c87b7a-1adb-4eb8-b7f9-65f0375ccbe6" providerId="ADAL" clId="{B96467C8-D6BD-4952-9141-F58A2F93893B}" dt="2024-02-06T15:40:26.585" v="179" actId="20577"/>
        <pc:sldMkLst>
          <pc:docMk/>
          <pc:sldMk cId="3700195002" sldId="289"/>
        </pc:sldMkLst>
        <pc:spChg chg="mod">
          <ac:chgData name="O'Donovan, Órla" userId="14c87b7a-1adb-4eb8-b7f9-65f0375ccbe6" providerId="ADAL" clId="{B96467C8-D6BD-4952-9141-F58A2F93893B}" dt="2024-02-06T15:40:26.585" v="179" actId="20577"/>
          <ac:spMkLst>
            <pc:docMk/>
            <pc:sldMk cId="3700195002" sldId="289"/>
            <ac:spMk id="2" creationId="{48F01E39-A161-509E-3D63-71F6B655BE07}"/>
          </ac:spMkLst>
        </pc:spChg>
      </pc:sldChg>
      <pc:sldChg chg="modSp mod">
        <pc:chgData name="O'Donovan, Órla" userId="14c87b7a-1adb-4eb8-b7f9-65f0375ccbe6" providerId="ADAL" clId="{B96467C8-D6BD-4952-9141-F58A2F93893B}" dt="2024-02-06T15:40:32.552" v="187" actId="20577"/>
        <pc:sldMkLst>
          <pc:docMk/>
          <pc:sldMk cId="2580039463" sldId="290"/>
        </pc:sldMkLst>
        <pc:spChg chg="mod">
          <ac:chgData name="O'Donovan, Órla" userId="14c87b7a-1adb-4eb8-b7f9-65f0375ccbe6" providerId="ADAL" clId="{B96467C8-D6BD-4952-9141-F58A2F93893B}" dt="2024-02-06T15:40:32.552" v="187" actId="20577"/>
          <ac:spMkLst>
            <pc:docMk/>
            <pc:sldMk cId="2580039463" sldId="290"/>
            <ac:spMk id="2" creationId="{09E834B5-BD4C-390F-FE41-FE550C0AC282}"/>
          </ac:spMkLst>
        </pc:spChg>
      </pc:sldChg>
      <pc:sldChg chg="modSp mod">
        <pc:chgData name="O'Donovan, Órla" userId="14c87b7a-1adb-4eb8-b7f9-65f0375ccbe6" providerId="ADAL" clId="{B96467C8-D6BD-4952-9141-F58A2F93893B}" dt="2024-02-06T15:40:18.008" v="171" actId="20577"/>
        <pc:sldMkLst>
          <pc:docMk/>
          <pc:sldMk cId="2534906569" sldId="291"/>
        </pc:sldMkLst>
        <pc:spChg chg="mod">
          <ac:chgData name="O'Donovan, Órla" userId="14c87b7a-1adb-4eb8-b7f9-65f0375ccbe6" providerId="ADAL" clId="{B96467C8-D6BD-4952-9141-F58A2F93893B}" dt="2024-02-06T15:40:18.008" v="171" actId="20577"/>
          <ac:spMkLst>
            <pc:docMk/>
            <pc:sldMk cId="2534906569" sldId="291"/>
            <ac:spMk id="2" creationId="{66B431EB-1F86-7849-7EDF-02A198F5EF8F}"/>
          </ac:spMkLst>
        </pc:spChg>
      </pc:sldChg>
      <pc:sldChg chg="addSp modSp del mod">
        <pc:chgData name="O'Donovan, Órla" userId="14c87b7a-1adb-4eb8-b7f9-65f0375ccbe6" providerId="ADAL" clId="{B96467C8-D6BD-4952-9141-F58A2F93893B}" dt="2024-02-08T10:54:08.442" v="192" actId="2696"/>
        <pc:sldMkLst>
          <pc:docMk/>
          <pc:sldMk cId="3941932636" sldId="294"/>
        </pc:sldMkLst>
        <pc:spChg chg="mod">
          <ac:chgData name="O'Donovan, Órla" userId="14c87b7a-1adb-4eb8-b7f9-65f0375ccbe6" providerId="ADAL" clId="{B96467C8-D6BD-4952-9141-F58A2F93893B}" dt="2024-02-06T15:39:48.904" v="159" actId="20577"/>
          <ac:spMkLst>
            <pc:docMk/>
            <pc:sldMk cId="3941932636" sldId="294"/>
            <ac:spMk id="2" creationId="{3DAA6CE2-B029-4585-3D2D-A16616971B05}"/>
          </ac:spMkLst>
        </pc:spChg>
        <pc:picChg chg="add mod">
          <ac:chgData name="O'Donovan, Órla" userId="14c87b7a-1adb-4eb8-b7f9-65f0375ccbe6" providerId="ADAL" clId="{B96467C8-D6BD-4952-9141-F58A2F93893B}" dt="2024-02-06T15:41:41.233" v="190"/>
          <ac:picMkLst>
            <pc:docMk/>
            <pc:sldMk cId="3941932636" sldId="294"/>
            <ac:picMk id="5" creationId="{E87121E8-A895-AEA2-25FA-369D5301B9A2}"/>
          </ac:picMkLst>
        </pc:picChg>
      </pc:sldChg>
      <pc:sldChg chg="addSp modSp mod">
        <pc:chgData name="O'Donovan, Órla" userId="14c87b7a-1adb-4eb8-b7f9-65f0375ccbe6" providerId="ADAL" clId="{B96467C8-D6BD-4952-9141-F58A2F93893B}" dt="2024-02-06T15:41:48.458" v="191"/>
        <pc:sldMkLst>
          <pc:docMk/>
          <pc:sldMk cId="1663912138" sldId="295"/>
        </pc:sldMkLst>
        <pc:spChg chg="mod">
          <ac:chgData name="O'Donovan, Órla" userId="14c87b7a-1adb-4eb8-b7f9-65f0375ccbe6" providerId="ADAL" clId="{B96467C8-D6BD-4952-9141-F58A2F93893B}" dt="2024-02-06T15:40:12.528" v="167" actId="20577"/>
          <ac:spMkLst>
            <pc:docMk/>
            <pc:sldMk cId="1663912138" sldId="295"/>
            <ac:spMk id="2" creationId="{8621EA53-63AA-AC00-3BCE-3B03A937FF82}"/>
          </ac:spMkLst>
        </pc:spChg>
        <pc:picChg chg="add mod">
          <ac:chgData name="O'Donovan, Órla" userId="14c87b7a-1adb-4eb8-b7f9-65f0375ccbe6" providerId="ADAL" clId="{B96467C8-D6BD-4952-9141-F58A2F93893B}" dt="2024-02-06T15:41:48.458" v="191"/>
          <ac:picMkLst>
            <pc:docMk/>
            <pc:sldMk cId="1663912138" sldId="295"/>
            <ac:picMk id="5" creationId="{BE950383-9809-3810-C1EB-D228A0CC8600}"/>
          </ac:picMkLst>
        </pc:picChg>
      </pc:sldChg>
      <pc:sldChg chg="modSp mod">
        <pc:chgData name="O'Donovan, Órla" userId="14c87b7a-1adb-4eb8-b7f9-65f0375ccbe6" providerId="ADAL" clId="{B96467C8-D6BD-4952-9141-F58A2F93893B}" dt="2024-02-06T15:39:33.958" v="153" actId="20577"/>
        <pc:sldMkLst>
          <pc:docMk/>
          <pc:sldMk cId="3870159826" sldId="296"/>
        </pc:sldMkLst>
        <pc:spChg chg="mod">
          <ac:chgData name="O'Donovan, Órla" userId="14c87b7a-1adb-4eb8-b7f9-65f0375ccbe6" providerId="ADAL" clId="{B96467C8-D6BD-4952-9141-F58A2F93893B}" dt="2024-02-06T15:39:33.958" v="153" actId="20577"/>
          <ac:spMkLst>
            <pc:docMk/>
            <pc:sldMk cId="3870159826" sldId="296"/>
            <ac:spMk id="7" creationId="{00000000-0000-0000-0000-000000000000}"/>
          </ac:spMkLst>
        </pc:spChg>
      </pc:sldChg>
      <pc:sldChg chg="addSp modSp mod">
        <pc:chgData name="O'Donovan, Órla" userId="14c87b7a-1adb-4eb8-b7f9-65f0375ccbe6" providerId="ADAL" clId="{B96467C8-D6BD-4952-9141-F58A2F93893B}" dt="2024-02-06T15:41:30.001" v="188"/>
        <pc:sldMkLst>
          <pc:docMk/>
          <pc:sldMk cId="870057926" sldId="297"/>
        </pc:sldMkLst>
        <pc:spChg chg="mod">
          <ac:chgData name="O'Donovan, Órla" userId="14c87b7a-1adb-4eb8-b7f9-65f0375ccbe6" providerId="ADAL" clId="{B96467C8-D6BD-4952-9141-F58A2F93893B}" dt="2024-02-06T15:38:27.218" v="151" actId="20577"/>
          <ac:spMkLst>
            <pc:docMk/>
            <pc:sldMk cId="870057926" sldId="297"/>
            <ac:spMk id="3" creationId="{015A49E4-0CD2-9038-0062-C1D77038F72D}"/>
          </ac:spMkLst>
        </pc:spChg>
        <pc:picChg chg="add mod">
          <ac:chgData name="O'Donovan, Órla" userId="14c87b7a-1adb-4eb8-b7f9-65f0375ccbe6" providerId="ADAL" clId="{B96467C8-D6BD-4952-9141-F58A2F93893B}" dt="2024-02-06T15:41:30.001" v="188"/>
          <ac:picMkLst>
            <pc:docMk/>
            <pc:sldMk cId="870057926" sldId="297"/>
            <ac:picMk id="5" creationId="{3381EA79-A206-7D48-E7FA-4A9394C9DAC4}"/>
          </ac:picMkLst>
        </pc:picChg>
      </pc:sldChg>
      <pc:sldChg chg="addSp modSp mod">
        <pc:chgData name="O'Donovan, Órla" userId="14c87b7a-1adb-4eb8-b7f9-65f0375ccbe6" providerId="ADAL" clId="{B96467C8-D6BD-4952-9141-F58A2F93893B}" dt="2024-02-06T15:41:33.098" v="189"/>
        <pc:sldMkLst>
          <pc:docMk/>
          <pc:sldMk cId="2033019527" sldId="299"/>
        </pc:sldMkLst>
        <pc:spChg chg="mod">
          <ac:chgData name="O'Donovan, Órla" userId="14c87b7a-1adb-4eb8-b7f9-65f0375ccbe6" providerId="ADAL" clId="{B96467C8-D6BD-4952-9141-F58A2F93893B}" dt="2024-02-06T15:39:43.791" v="157" actId="20577"/>
          <ac:spMkLst>
            <pc:docMk/>
            <pc:sldMk cId="2033019527" sldId="299"/>
            <ac:spMk id="2" creationId="{3DAA6CE2-B029-4585-3D2D-A16616971B05}"/>
          </ac:spMkLst>
        </pc:spChg>
        <pc:spChg chg="mod">
          <ac:chgData name="O'Donovan, Órla" userId="14c87b7a-1adb-4eb8-b7f9-65f0375ccbe6" providerId="ADAL" clId="{B96467C8-D6BD-4952-9141-F58A2F93893B}" dt="2024-02-06T15:37:53.169" v="76" actId="20577"/>
          <ac:spMkLst>
            <pc:docMk/>
            <pc:sldMk cId="2033019527" sldId="299"/>
            <ac:spMk id="3" creationId="{015A49E4-0CD2-9038-0062-C1D77038F72D}"/>
          </ac:spMkLst>
        </pc:spChg>
        <pc:picChg chg="add mod">
          <ac:chgData name="O'Donovan, Órla" userId="14c87b7a-1adb-4eb8-b7f9-65f0375ccbe6" providerId="ADAL" clId="{B96467C8-D6BD-4952-9141-F58A2F93893B}" dt="2024-02-06T15:41:33.098" v="189"/>
          <ac:picMkLst>
            <pc:docMk/>
            <pc:sldMk cId="2033019527" sldId="299"/>
            <ac:picMk id="5" creationId="{CF95CADE-9443-5CA4-9BDA-C78F705BA877}"/>
          </ac:picMkLst>
        </pc:picChg>
      </pc:sldChg>
      <pc:sldChg chg="del">
        <pc:chgData name="O'Donovan, Órla" userId="14c87b7a-1adb-4eb8-b7f9-65f0375ccbe6" providerId="ADAL" clId="{B96467C8-D6BD-4952-9141-F58A2F93893B}" dt="2024-02-06T15:36:55.909" v="5" actId="2696"/>
        <pc:sldMkLst>
          <pc:docMk/>
          <pc:sldMk cId="2032948946" sldId="300"/>
        </pc:sldMkLst>
      </pc:sldChg>
    </pc:docChg>
  </pc:docChgLst>
  <pc:docChgLst>
    <pc:chgData name="O'Donovan, Órla" userId="S::0024138s@universityofgalway.ie::14c87b7a-1adb-4eb8-b7f9-65f0375ccbe6" providerId="AD" clId="Web-{DFB3DF23-F164-D9D0-FFC5-0EE56A830045}"/>
    <pc:docChg chg="addSld delSld modSld sldOrd modSection">
      <pc:chgData name="O'Donovan, Órla" userId="S::0024138s@universityofgalway.ie::14c87b7a-1adb-4eb8-b7f9-65f0375ccbe6" providerId="AD" clId="Web-{DFB3DF23-F164-D9D0-FFC5-0EE56A830045}" dt="2024-02-06T15:35:36.985" v="81" actId="20577"/>
      <pc:docMkLst>
        <pc:docMk/>
      </pc:docMkLst>
      <pc:sldChg chg="modSp">
        <pc:chgData name="O'Donovan, Órla" userId="S::0024138s@universityofgalway.ie::14c87b7a-1adb-4eb8-b7f9-65f0375ccbe6" providerId="AD" clId="Web-{DFB3DF23-F164-D9D0-FFC5-0EE56A830045}" dt="2024-02-06T15:28:14.490" v="5" actId="20577"/>
        <pc:sldMkLst>
          <pc:docMk/>
          <pc:sldMk cId="3690566884" sldId="259"/>
        </pc:sldMkLst>
        <pc:spChg chg="mod">
          <ac:chgData name="O'Donovan, Órla" userId="S::0024138s@universityofgalway.ie::14c87b7a-1adb-4eb8-b7f9-65f0375ccbe6" providerId="AD" clId="Web-{DFB3DF23-F164-D9D0-FFC5-0EE56A830045}" dt="2024-02-06T15:28:14.490" v="5" actId="20577"/>
          <ac:spMkLst>
            <pc:docMk/>
            <pc:sldMk cId="3690566884" sldId="259"/>
            <ac:spMk id="8" creationId="{00000000-0000-0000-0000-000000000000}"/>
          </ac:spMkLst>
        </pc:spChg>
      </pc:sldChg>
      <pc:sldChg chg="modSp">
        <pc:chgData name="O'Donovan, Órla" userId="S::0024138s@universityofgalway.ie::14c87b7a-1adb-4eb8-b7f9-65f0375ccbe6" providerId="AD" clId="Web-{DFB3DF23-F164-D9D0-FFC5-0EE56A830045}" dt="2024-02-06T15:29:15.460" v="8" actId="20577"/>
        <pc:sldMkLst>
          <pc:docMk/>
          <pc:sldMk cId="2234753585" sldId="268"/>
        </pc:sldMkLst>
        <pc:spChg chg="mod">
          <ac:chgData name="O'Donovan, Órla" userId="S::0024138s@universityofgalway.ie::14c87b7a-1adb-4eb8-b7f9-65f0375ccbe6" providerId="AD" clId="Web-{DFB3DF23-F164-D9D0-FFC5-0EE56A830045}" dt="2024-02-06T15:29:15.460" v="8" actId="20577"/>
          <ac:spMkLst>
            <pc:docMk/>
            <pc:sldMk cId="2234753585" sldId="268"/>
            <ac:spMk id="8" creationId="{00000000-0000-0000-0000-000000000000}"/>
          </ac:spMkLst>
        </pc:spChg>
      </pc:sldChg>
      <pc:sldChg chg="modSp">
        <pc:chgData name="O'Donovan, Órla" userId="S::0024138s@universityofgalway.ie::14c87b7a-1adb-4eb8-b7f9-65f0375ccbe6" providerId="AD" clId="Web-{DFB3DF23-F164-D9D0-FFC5-0EE56A830045}" dt="2024-02-06T15:34:03.186" v="66" actId="20577"/>
        <pc:sldMkLst>
          <pc:docMk/>
          <pc:sldMk cId="3302031434" sldId="282"/>
        </pc:sldMkLst>
        <pc:spChg chg="mod">
          <ac:chgData name="O'Donovan, Órla" userId="S::0024138s@universityofgalway.ie::14c87b7a-1adb-4eb8-b7f9-65f0375ccbe6" providerId="AD" clId="Web-{DFB3DF23-F164-D9D0-FFC5-0EE56A830045}" dt="2024-02-06T15:34:03.186" v="66" actId="20577"/>
          <ac:spMkLst>
            <pc:docMk/>
            <pc:sldMk cId="3302031434" sldId="282"/>
            <ac:spMk id="8" creationId="{00000000-0000-0000-0000-000000000000}"/>
          </ac:spMkLst>
        </pc:spChg>
      </pc:sldChg>
      <pc:sldChg chg="modSp">
        <pc:chgData name="O'Donovan, Órla" userId="S::0024138s@universityofgalway.ie::14c87b7a-1adb-4eb8-b7f9-65f0375ccbe6" providerId="AD" clId="Web-{DFB3DF23-F164-D9D0-FFC5-0EE56A830045}" dt="2024-02-06T15:32:30.652" v="42"/>
        <pc:sldMkLst>
          <pc:docMk/>
          <pc:sldMk cId="1626528309" sldId="285"/>
        </pc:sldMkLst>
        <pc:graphicFrameChg chg="mod modGraphic">
          <ac:chgData name="O'Donovan, Órla" userId="S::0024138s@universityofgalway.ie::14c87b7a-1adb-4eb8-b7f9-65f0375ccbe6" providerId="AD" clId="Web-{DFB3DF23-F164-D9D0-FFC5-0EE56A830045}" dt="2024-02-06T15:32:30.652" v="42"/>
          <ac:graphicFrameMkLst>
            <pc:docMk/>
            <pc:sldMk cId="1626528309" sldId="285"/>
            <ac:graphicFrameMk id="5" creationId="{00000000-0000-0000-0000-000000000000}"/>
          </ac:graphicFrameMkLst>
        </pc:graphicFrameChg>
      </pc:sldChg>
      <pc:sldChg chg="modSp">
        <pc:chgData name="O'Donovan, Órla" userId="S::0024138s@universityofgalway.ie::14c87b7a-1adb-4eb8-b7f9-65f0375ccbe6" providerId="AD" clId="Web-{DFB3DF23-F164-D9D0-FFC5-0EE56A830045}" dt="2024-02-06T15:33:29.326" v="62" actId="20577"/>
        <pc:sldMkLst>
          <pc:docMk/>
          <pc:sldMk cId="3941932636" sldId="294"/>
        </pc:sldMkLst>
        <pc:spChg chg="mod">
          <ac:chgData name="O'Donovan, Órla" userId="S::0024138s@universityofgalway.ie::14c87b7a-1adb-4eb8-b7f9-65f0375ccbe6" providerId="AD" clId="Web-{DFB3DF23-F164-D9D0-FFC5-0EE56A830045}" dt="2024-02-06T15:33:29.326" v="62" actId="20577"/>
          <ac:spMkLst>
            <pc:docMk/>
            <pc:sldMk cId="3941932636" sldId="294"/>
            <ac:spMk id="3" creationId="{015A49E4-0CD2-9038-0062-C1D77038F72D}"/>
          </ac:spMkLst>
        </pc:spChg>
      </pc:sldChg>
      <pc:sldChg chg="modSp add ord replId">
        <pc:chgData name="O'Donovan, Órla" userId="S::0024138s@universityofgalway.ie::14c87b7a-1adb-4eb8-b7f9-65f0375ccbe6" providerId="AD" clId="Web-{DFB3DF23-F164-D9D0-FFC5-0EE56A830045}" dt="2024-02-06T15:34:32.327" v="70" actId="20577"/>
        <pc:sldMkLst>
          <pc:docMk/>
          <pc:sldMk cId="870057926" sldId="297"/>
        </pc:sldMkLst>
        <pc:spChg chg="mod">
          <ac:chgData name="O'Donovan, Órla" userId="S::0024138s@universityofgalway.ie::14c87b7a-1adb-4eb8-b7f9-65f0375ccbe6" providerId="AD" clId="Web-{DFB3DF23-F164-D9D0-FFC5-0EE56A830045}" dt="2024-02-06T15:34:32.327" v="70" actId="20577"/>
          <ac:spMkLst>
            <pc:docMk/>
            <pc:sldMk cId="870057926" sldId="297"/>
            <ac:spMk id="3" creationId="{015A49E4-0CD2-9038-0062-C1D77038F72D}"/>
          </ac:spMkLst>
        </pc:spChg>
      </pc:sldChg>
      <pc:sldChg chg="modSp add del replId">
        <pc:chgData name="O'Donovan, Órla" userId="S::0024138s@universityofgalway.ie::14c87b7a-1adb-4eb8-b7f9-65f0375ccbe6" providerId="AD" clId="Web-{DFB3DF23-F164-D9D0-FFC5-0EE56A830045}" dt="2024-02-06T15:35:18.735" v="77"/>
        <pc:sldMkLst>
          <pc:docMk/>
          <pc:sldMk cId="391802162" sldId="298"/>
        </pc:sldMkLst>
        <pc:spChg chg="mod">
          <ac:chgData name="O'Donovan, Órla" userId="S::0024138s@universityofgalway.ie::14c87b7a-1adb-4eb8-b7f9-65f0375ccbe6" providerId="AD" clId="Web-{DFB3DF23-F164-D9D0-FFC5-0EE56A830045}" dt="2024-02-06T15:34:37.015" v="73" actId="20577"/>
          <ac:spMkLst>
            <pc:docMk/>
            <pc:sldMk cId="391802162" sldId="298"/>
            <ac:spMk id="3" creationId="{015A49E4-0CD2-9038-0062-C1D77038F72D}"/>
          </ac:spMkLst>
        </pc:spChg>
      </pc:sldChg>
      <pc:sldChg chg="add del replId">
        <pc:chgData name="O'Donovan, Órla" userId="S::0024138s@universityofgalway.ie::14c87b7a-1adb-4eb8-b7f9-65f0375ccbe6" providerId="AD" clId="Web-{DFB3DF23-F164-D9D0-FFC5-0EE56A830045}" dt="2024-02-06T15:34:58.641" v="76"/>
        <pc:sldMkLst>
          <pc:docMk/>
          <pc:sldMk cId="2033019527" sldId="299"/>
        </pc:sldMkLst>
      </pc:sldChg>
      <pc:sldChg chg="modSp add replId">
        <pc:chgData name="O'Donovan, Órla" userId="S::0024138s@universityofgalway.ie::14c87b7a-1adb-4eb8-b7f9-65f0375ccbe6" providerId="AD" clId="Web-{DFB3DF23-F164-D9D0-FFC5-0EE56A830045}" dt="2024-02-06T15:35:36.985" v="81" actId="20577"/>
        <pc:sldMkLst>
          <pc:docMk/>
          <pc:sldMk cId="2032948946" sldId="300"/>
        </pc:sldMkLst>
        <pc:spChg chg="mod">
          <ac:chgData name="O'Donovan, Órla" userId="S::0024138s@universityofgalway.ie::14c87b7a-1adb-4eb8-b7f9-65f0375ccbe6" providerId="AD" clId="Web-{DFB3DF23-F164-D9D0-FFC5-0EE56A830045}" dt="2024-02-06T15:35:36.985" v="81" actId="20577"/>
          <ac:spMkLst>
            <pc:docMk/>
            <pc:sldMk cId="2032948946" sldId="300"/>
            <ac:spMk id="3" creationId="{015A49E4-0CD2-9038-0062-C1D77038F72D}"/>
          </ac:spMkLst>
        </pc:spChg>
      </pc:sldChg>
    </pc:docChg>
  </pc:docChgLst>
  <pc:docChgLst>
    <pc:chgData name="O'Donovan, Órla" userId="S::0024138s@universityofgalway.ie::14c87b7a-1adb-4eb8-b7f9-65f0375ccbe6" providerId="AD" clId="Web-{668BE8FA-CC60-988C-110B-1C4C6001013B}"/>
    <pc:docChg chg="">
      <pc:chgData name="O'Donovan, Órla" userId="S::0024138s@universityofgalway.ie::14c87b7a-1adb-4eb8-b7f9-65f0375ccbe6" providerId="AD" clId="Web-{668BE8FA-CC60-988C-110B-1C4C6001013B}" dt="2024-02-06T10:56:43.204" v="1"/>
      <pc:docMkLst>
        <pc:docMk/>
      </pc:docMkLst>
      <pc:sldChg chg="delCm">
        <pc:chgData name="O'Donovan, Órla" userId="S::0024138s@universityofgalway.ie::14c87b7a-1adb-4eb8-b7f9-65f0375ccbe6" providerId="AD" clId="Web-{668BE8FA-CC60-988C-110B-1C4C6001013B}" dt="2024-02-06T10:53:09.111" v="0"/>
        <pc:sldMkLst>
          <pc:docMk/>
          <pc:sldMk cId="3196497125" sldId="257"/>
        </pc:sldMkLst>
        <pc:extLst>
          <p:ext xmlns:p="http://schemas.openxmlformats.org/presentationml/2006/main" uri="{D6D511B9-2390-475A-947B-AFAB55BFBCF1}">
            <pc226:cmChg xmlns:pc226="http://schemas.microsoft.com/office/powerpoint/2022/06/main/command" chg="del">
              <pc226:chgData name="O'Donovan, Órla" userId="S::0024138s@universityofgalway.ie::14c87b7a-1adb-4eb8-b7f9-65f0375ccbe6" providerId="AD" clId="Web-{668BE8FA-CC60-988C-110B-1C4C6001013B}" dt="2024-02-06T10:53:09.111" v="0"/>
              <pc2:cmMkLst xmlns:pc2="http://schemas.microsoft.com/office/powerpoint/2019/9/main/command">
                <pc:docMk/>
                <pc:sldMk cId="3196497125" sldId="257"/>
                <pc2:cmMk id="{94303BC9-6BCC-4D5D-8BC2-45B61D1E51C3}"/>
              </pc2:cmMkLst>
            </pc226:cmChg>
          </p:ext>
        </pc:extLst>
      </pc:sldChg>
      <pc:sldChg chg="delCm">
        <pc:chgData name="O'Donovan, Órla" userId="S::0024138s@universityofgalway.ie::14c87b7a-1adb-4eb8-b7f9-65f0375ccbe6" providerId="AD" clId="Web-{668BE8FA-CC60-988C-110B-1C4C6001013B}" dt="2024-02-06T10:56:43.204" v="1"/>
        <pc:sldMkLst>
          <pc:docMk/>
          <pc:sldMk cId="2838094424" sldId="260"/>
        </pc:sldMkLst>
        <pc:extLst>
          <p:ext xmlns:p="http://schemas.openxmlformats.org/presentationml/2006/main" uri="{D6D511B9-2390-475A-947B-AFAB55BFBCF1}">
            <pc226:cmChg xmlns:pc226="http://schemas.microsoft.com/office/powerpoint/2022/06/main/command" chg="del">
              <pc226:chgData name="O'Donovan, Órla" userId="S::0024138s@universityofgalway.ie::14c87b7a-1adb-4eb8-b7f9-65f0375ccbe6" providerId="AD" clId="Web-{668BE8FA-CC60-988C-110B-1C4C6001013B}" dt="2024-02-06T10:56:43.204" v="1"/>
              <pc2:cmMkLst xmlns:pc2="http://schemas.microsoft.com/office/powerpoint/2019/9/main/command">
                <pc:docMk/>
                <pc:sldMk cId="2838094424" sldId="260"/>
                <pc2:cmMk id="{6E2ED30F-A8A6-41B5-B4D4-7F52383787E1}"/>
              </pc2:cmMkLst>
            </pc226:cmChg>
          </p:ext>
        </pc:extLst>
      </pc:sldChg>
    </pc:docChg>
  </pc:docChgLst>
  <pc:docChgLst>
    <pc:chgData name="O'Donovan, Orla" userId="14c87b7a-1adb-4eb8-b7f9-65f0375ccbe6" providerId="ADAL" clId="{569A94FF-022D-4085-97FE-9E02142EEEA9}"/>
    <pc:docChg chg="undo custSel addSld modSld sldOrd modSection">
      <pc:chgData name="O'Donovan, Orla" userId="14c87b7a-1adb-4eb8-b7f9-65f0375ccbe6" providerId="ADAL" clId="{569A94FF-022D-4085-97FE-9E02142EEEA9}" dt="2023-06-26T11:48:06.433" v="1621" actId="255"/>
      <pc:docMkLst>
        <pc:docMk/>
      </pc:docMkLst>
      <pc:sldChg chg="modSp mod">
        <pc:chgData name="O'Donovan, Orla" userId="14c87b7a-1adb-4eb8-b7f9-65f0375ccbe6" providerId="ADAL" clId="{569A94FF-022D-4085-97FE-9E02142EEEA9}" dt="2023-06-26T11:08:54.881" v="42" actId="207"/>
        <pc:sldMkLst>
          <pc:docMk/>
          <pc:sldMk cId="3925641045" sldId="256"/>
        </pc:sldMkLst>
        <pc:spChg chg="mod">
          <ac:chgData name="O'Donovan, Orla" userId="14c87b7a-1adb-4eb8-b7f9-65f0375ccbe6" providerId="ADAL" clId="{569A94FF-022D-4085-97FE-9E02142EEEA9}" dt="2023-06-26T11:08:54.881" v="42" actId="207"/>
          <ac:spMkLst>
            <pc:docMk/>
            <pc:sldMk cId="3925641045" sldId="256"/>
            <ac:spMk id="3" creationId="{00000000-0000-0000-0000-000000000000}"/>
          </ac:spMkLst>
        </pc:spChg>
      </pc:sldChg>
      <pc:sldChg chg="modSp mod">
        <pc:chgData name="O'Donovan, Orla" userId="14c87b7a-1adb-4eb8-b7f9-65f0375ccbe6" providerId="ADAL" clId="{569A94FF-022D-4085-97FE-9E02142EEEA9}" dt="2023-06-26T11:08:47.902" v="41" actId="207"/>
        <pc:sldMkLst>
          <pc:docMk/>
          <pc:sldMk cId="2984367482" sldId="261"/>
        </pc:sldMkLst>
        <pc:spChg chg="mod">
          <ac:chgData name="O'Donovan, Orla" userId="14c87b7a-1adb-4eb8-b7f9-65f0375ccbe6" providerId="ADAL" clId="{569A94FF-022D-4085-97FE-9E02142EEEA9}" dt="2023-06-26T11:08:47.902" v="41" actId="207"/>
          <ac:spMkLst>
            <pc:docMk/>
            <pc:sldMk cId="2984367482" sldId="261"/>
            <ac:spMk id="8" creationId="{00000000-0000-0000-0000-000000000000}"/>
          </ac:spMkLst>
        </pc:spChg>
      </pc:sldChg>
      <pc:sldChg chg="modSp mod">
        <pc:chgData name="O'Donovan, Orla" userId="14c87b7a-1adb-4eb8-b7f9-65f0375ccbe6" providerId="ADAL" clId="{569A94FF-022D-4085-97FE-9E02142EEEA9}" dt="2023-06-26T11:30:45.829" v="890" actId="207"/>
        <pc:sldMkLst>
          <pc:docMk/>
          <pc:sldMk cId="3937062358" sldId="264"/>
        </pc:sldMkLst>
        <pc:spChg chg="mod">
          <ac:chgData name="O'Donovan, Orla" userId="14c87b7a-1adb-4eb8-b7f9-65f0375ccbe6" providerId="ADAL" clId="{569A94FF-022D-4085-97FE-9E02142EEEA9}" dt="2023-06-26T11:30:45.829" v="890" actId="207"/>
          <ac:spMkLst>
            <pc:docMk/>
            <pc:sldMk cId="3937062358" sldId="264"/>
            <ac:spMk id="8" creationId="{00000000-0000-0000-0000-000000000000}"/>
          </ac:spMkLst>
        </pc:spChg>
      </pc:sldChg>
      <pc:sldChg chg="modSp mod">
        <pc:chgData name="O'Donovan, Orla" userId="14c87b7a-1adb-4eb8-b7f9-65f0375ccbe6" providerId="ADAL" clId="{569A94FF-022D-4085-97FE-9E02142EEEA9}" dt="2023-06-26T11:21:35.025" v="677" actId="400"/>
        <pc:sldMkLst>
          <pc:docMk/>
          <pc:sldMk cId="2173113403" sldId="272"/>
        </pc:sldMkLst>
        <pc:spChg chg="mod">
          <ac:chgData name="O'Donovan, Orla" userId="14c87b7a-1adb-4eb8-b7f9-65f0375ccbe6" providerId="ADAL" clId="{569A94FF-022D-4085-97FE-9E02142EEEA9}" dt="2023-06-26T11:21:35.025" v="677" actId="400"/>
          <ac:spMkLst>
            <pc:docMk/>
            <pc:sldMk cId="2173113403" sldId="272"/>
            <ac:spMk id="7" creationId="{00000000-0000-0000-0000-000000000000}"/>
          </ac:spMkLst>
        </pc:spChg>
        <pc:spChg chg="mod">
          <ac:chgData name="O'Donovan, Orla" userId="14c87b7a-1adb-4eb8-b7f9-65f0375ccbe6" providerId="ADAL" clId="{569A94FF-022D-4085-97FE-9E02142EEEA9}" dt="2023-06-26T11:21:07.764" v="676" actId="207"/>
          <ac:spMkLst>
            <pc:docMk/>
            <pc:sldMk cId="2173113403" sldId="272"/>
            <ac:spMk id="8" creationId="{00000000-0000-0000-0000-000000000000}"/>
          </ac:spMkLst>
        </pc:spChg>
      </pc:sldChg>
      <pc:sldChg chg="modSp mod">
        <pc:chgData name="O'Donovan, Orla" userId="14c87b7a-1adb-4eb8-b7f9-65f0375ccbe6" providerId="ADAL" clId="{569A94FF-022D-4085-97FE-9E02142EEEA9}" dt="2023-06-26T11:21:40.464" v="679" actId="207"/>
        <pc:sldMkLst>
          <pc:docMk/>
          <pc:sldMk cId="1285066146" sldId="273"/>
        </pc:sldMkLst>
        <pc:spChg chg="mod">
          <ac:chgData name="O'Donovan, Orla" userId="14c87b7a-1adb-4eb8-b7f9-65f0375ccbe6" providerId="ADAL" clId="{569A94FF-022D-4085-97FE-9E02142EEEA9}" dt="2023-06-26T11:21:40.464" v="679" actId="207"/>
          <ac:spMkLst>
            <pc:docMk/>
            <pc:sldMk cId="1285066146" sldId="273"/>
            <ac:spMk id="7" creationId="{00000000-0000-0000-0000-000000000000}"/>
          </ac:spMkLst>
        </pc:spChg>
      </pc:sldChg>
      <pc:sldChg chg="modSp mod">
        <pc:chgData name="O'Donovan, Orla" userId="14c87b7a-1adb-4eb8-b7f9-65f0375ccbe6" providerId="ADAL" clId="{569A94FF-022D-4085-97FE-9E02142EEEA9}" dt="2023-06-26T11:26:18.681" v="830" actId="400"/>
        <pc:sldMkLst>
          <pc:docMk/>
          <pc:sldMk cId="311138399" sldId="275"/>
        </pc:sldMkLst>
        <pc:spChg chg="mod">
          <ac:chgData name="O'Donovan, Orla" userId="14c87b7a-1adb-4eb8-b7f9-65f0375ccbe6" providerId="ADAL" clId="{569A94FF-022D-4085-97FE-9E02142EEEA9}" dt="2023-06-26T11:26:18.681" v="830" actId="400"/>
          <ac:spMkLst>
            <pc:docMk/>
            <pc:sldMk cId="311138399" sldId="275"/>
            <ac:spMk id="7" creationId="{00000000-0000-0000-0000-000000000000}"/>
          </ac:spMkLst>
        </pc:spChg>
      </pc:sldChg>
      <pc:sldChg chg="modSp mod">
        <pc:chgData name="O'Donovan, Orla" userId="14c87b7a-1adb-4eb8-b7f9-65f0375ccbe6" providerId="ADAL" clId="{569A94FF-022D-4085-97FE-9E02142EEEA9}" dt="2023-06-26T11:25:55.949" v="826" actId="207"/>
        <pc:sldMkLst>
          <pc:docMk/>
          <pc:sldMk cId="1145036911" sldId="276"/>
        </pc:sldMkLst>
        <pc:spChg chg="mod">
          <ac:chgData name="O'Donovan, Orla" userId="14c87b7a-1adb-4eb8-b7f9-65f0375ccbe6" providerId="ADAL" clId="{569A94FF-022D-4085-97FE-9E02142EEEA9}" dt="2023-06-26T11:24:54.258" v="738" actId="400"/>
          <ac:spMkLst>
            <pc:docMk/>
            <pc:sldMk cId="1145036911" sldId="276"/>
            <ac:spMk id="7" creationId="{00000000-0000-0000-0000-000000000000}"/>
          </ac:spMkLst>
        </pc:spChg>
        <pc:spChg chg="mod">
          <ac:chgData name="O'Donovan, Orla" userId="14c87b7a-1adb-4eb8-b7f9-65f0375ccbe6" providerId="ADAL" clId="{569A94FF-022D-4085-97FE-9E02142EEEA9}" dt="2023-06-26T11:25:55.949" v="826" actId="207"/>
          <ac:spMkLst>
            <pc:docMk/>
            <pc:sldMk cId="1145036911" sldId="276"/>
            <ac:spMk id="8" creationId="{00000000-0000-0000-0000-000000000000}"/>
          </ac:spMkLst>
        </pc:spChg>
      </pc:sldChg>
      <pc:sldChg chg="modSp mod">
        <pc:chgData name="O'Donovan, Orla" userId="14c87b7a-1adb-4eb8-b7f9-65f0375ccbe6" providerId="ADAL" clId="{569A94FF-022D-4085-97FE-9E02142EEEA9}" dt="2023-06-26T11:28:15.019" v="863" actId="400"/>
        <pc:sldMkLst>
          <pc:docMk/>
          <pc:sldMk cId="1249157104" sldId="277"/>
        </pc:sldMkLst>
        <pc:spChg chg="mod">
          <ac:chgData name="O'Donovan, Orla" userId="14c87b7a-1adb-4eb8-b7f9-65f0375ccbe6" providerId="ADAL" clId="{569A94FF-022D-4085-97FE-9E02142EEEA9}" dt="2023-06-26T11:28:15.019" v="863" actId="400"/>
          <ac:spMkLst>
            <pc:docMk/>
            <pc:sldMk cId="1249157104" sldId="277"/>
            <ac:spMk id="7" creationId="{00000000-0000-0000-0000-000000000000}"/>
          </ac:spMkLst>
        </pc:spChg>
        <pc:spChg chg="mod">
          <ac:chgData name="O'Donovan, Orla" userId="14c87b7a-1adb-4eb8-b7f9-65f0375ccbe6" providerId="ADAL" clId="{569A94FF-022D-4085-97FE-9E02142EEEA9}" dt="2023-06-26T11:26:58.236" v="845" actId="207"/>
          <ac:spMkLst>
            <pc:docMk/>
            <pc:sldMk cId="1249157104" sldId="277"/>
            <ac:spMk id="8" creationId="{00000000-0000-0000-0000-000000000000}"/>
          </ac:spMkLst>
        </pc:spChg>
      </pc:sldChg>
      <pc:sldChg chg="modSp mod">
        <pc:chgData name="O'Donovan, Orla" userId="14c87b7a-1adb-4eb8-b7f9-65f0375ccbe6" providerId="ADAL" clId="{569A94FF-022D-4085-97FE-9E02142EEEA9}" dt="2023-06-26T11:27:26.975" v="851" actId="400"/>
        <pc:sldMkLst>
          <pc:docMk/>
          <pc:sldMk cId="140553885" sldId="278"/>
        </pc:sldMkLst>
        <pc:spChg chg="mod">
          <ac:chgData name="O'Donovan, Orla" userId="14c87b7a-1adb-4eb8-b7f9-65f0375ccbe6" providerId="ADAL" clId="{569A94FF-022D-4085-97FE-9E02142EEEA9}" dt="2023-06-26T11:27:26.975" v="851" actId="400"/>
          <ac:spMkLst>
            <pc:docMk/>
            <pc:sldMk cId="140553885" sldId="278"/>
            <ac:spMk id="7" creationId="{00000000-0000-0000-0000-000000000000}"/>
          </ac:spMkLst>
        </pc:spChg>
      </pc:sldChg>
      <pc:sldChg chg="modSp mod">
        <pc:chgData name="O'Donovan, Orla" userId="14c87b7a-1adb-4eb8-b7f9-65f0375ccbe6" providerId="ADAL" clId="{569A94FF-022D-4085-97FE-9E02142EEEA9}" dt="2023-06-26T11:27:43.825" v="855" actId="400"/>
        <pc:sldMkLst>
          <pc:docMk/>
          <pc:sldMk cId="2515911265" sldId="279"/>
        </pc:sldMkLst>
        <pc:spChg chg="mod">
          <ac:chgData name="O'Donovan, Orla" userId="14c87b7a-1adb-4eb8-b7f9-65f0375ccbe6" providerId="ADAL" clId="{569A94FF-022D-4085-97FE-9E02142EEEA9}" dt="2023-06-26T11:27:43.825" v="855" actId="400"/>
          <ac:spMkLst>
            <pc:docMk/>
            <pc:sldMk cId="2515911265" sldId="279"/>
            <ac:spMk id="7" creationId="{00000000-0000-0000-0000-000000000000}"/>
          </ac:spMkLst>
        </pc:spChg>
      </pc:sldChg>
      <pc:sldChg chg="modSp mod">
        <pc:chgData name="O'Donovan, Orla" userId="14c87b7a-1adb-4eb8-b7f9-65f0375ccbe6" providerId="ADAL" clId="{569A94FF-022D-4085-97FE-9E02142EEEA9}" dt="2023-06-26T11:29:08.331" v="875" actId="400"/>
        <pc:sldMkLst>
          <pc:docMk/>
          <pc:sldMk cId="1132453763" sldId="280"/>
        </pc:sldMkLst>
        <pc:spChg chg="mod">
          <ac:chgData name="O'Donovan, Orla" userId="14c87b7a-1adb-4eb8-b7f9-65f0375ccbe6" providerId="ADAL" clId="{569A94FF-022D-4085-97FE-9E02142EEEA9}" dt="2023-06-26T11:27:57.946" v="859" actId="400"/>
          <ac:spMkLst>
            <pc:docMk/>
            <pc:sldMk cId="1132453763" sldId="280"/>
            <ac:spMk id="7" creationId="{00000000-0000-0000-0000-000000000000}"/>
          </ac:spMkLst>
        </pc:spChg>
        <pc:spChg chg="mod">
          <ac:chgData name="O'Donovan, Orla" userId="14c87b7a-1adb-4eb8-b7f9-65f0375ccbe6" providerId="ADAL" clId="{569A94FF-022D-4085-97FE-9E02142EEEA9}" dt="2023-06-26T11:29:08.331" v="875" actId="400"/>
          <ac:spMkLst>
            <pc:docMk/>
            <pc:sldMk cId="1132453763" sldId="280"/>
            <ac:spMk id="8" creationId="{00000000-0000-0000-0000-000000000000}"/>
          </ac:spMkLst>
        </pc:spChg>
      </pc:sldChg>
      <pc:sldChg chg="modSp mod">
        <pc:chgData name="O'Donovan, Orla" userId="14c87b7a-1adb-4eb8-b7f9-65f0375ccbe6" providerId="ADAL" clId="{569A94FF-022D-4085-97FE-9E02142EEEA9}" dt="2023-06-26T11:21:52.081" v="683" actId="400"/>
        <pc:sldMkLst>
          <pc:docMk/>
          <pc:sldMk cId="1313470017" sldId="283"/>
        </pc:sldMkLst>
        <pc:spChg chg="mod">
          <ac:chgData name="O'Donovan, Orla" userId="14c87b7a-1adb-4eb8-b7f9-65f0375ccbe6" providerId="ADAL" clId="{569A94FF-022D-4085-97FE-9E02142EEEA9}" dt="2023-06-26T11:21:52.081" v="683" actId="400"/>
          <ac:spMkLst>
            <pc:docMk/>
            <pc:sldMk cId="1313470017" sldId="283"/>
            <ac:spMk id="7" creationId="{00000000-0000-0000-0000-000000000000}"/>
          </ac:spMkLst>
        </pc:spChg>
      </pc:sldChg>
      <pc:sldChg chg="modSp mod">
        <pc:chgData name="O'Donovan, Orla" userId="14c87b7a-1adb-4eb8-b7f9-65f0375ccbe6" providerId="ADAL" clId="{569A94FF-022D-4085-97FE-9E02142EEEA9}" dt="2023-06-26T11:21:45.865" v="681" actId="400"/>
        <pc:sldMkLst>
          <pc:docMk/>
          <pc:sldMk cId="3760253816" sldId="287"/>
        </pc:sldMkLst>
        <pc:spChg chg="mod">
          <ac:chgData name="O'Donovan, Orla" userId="14c87b7a-1adb-4eb8-b7f9-65f0375ccbe6" providerId="ADAL" clId="{569A94FF-022D-4085-97FE-9E02142EEEA9}" dt="2023-06-26T11:21:45.865" v="681" actId="400"/>
          <ac:spMkLst>
            <pc:docMk/>
            <pc:sldMk cId="3760253816" sldId="287"/>
            <ac:spMk id="7" creationId="{00000000-0000-0000-0000-000000000000}"/>
          </ac:spMkLst>
        </pc:spChg>
      </pc:sldChg>
      <pc:sldChg chg="modSp mod">
        <pc:chgData name="O'Donovan, Orla" userId="14c87b7a-1adb-4eb8-b7f9-65f0375ccbe6" providerId="ADAL" clId="{569A94FF-022D-4085-97FE-9E02142EEEA9}" dt="2023-06-26T11:42:12.749" v="1240" actId="207"/>
        <pc:sldMkLst>
          <pc:docMk/>
          <pc:sldMk cId="3700195002" sldId="289"/>
        </pc:sldMkLst>
        <pc:spChg chg="mod">
          <ac:chgData name="O'Donovan, Orla" userId="14c87b7a-1adb-4eb8-b7f9-65f0375ccbe6" providerId="ADAL" clId="{569A94FF-022D-4085-97FE-9E02142EEEA9}" dt="2023-06-26T11:42:12.749" v="1240" actId="207"/>
          <ac:spMkLst>
            <pc:docMk/>
            <pc:sldMk cId="3700195002" sldId="289"/>
            <ac:spMk id="2" creationId="{48F01E39-A161-509E-3D63-71F6B655BE07}"/>
          </ac:spMkLst>
        </pc:spChg>
      </pc:sldChg>
      <pc:sldChg chg="modSp mod">
        <pc:chgData name="O'Donovan, Orla" userId="14c87b7a-1adb-4eb8-b7f9-65f0375ccbe6" providerId="ADAL" clId="{569A94FF-022D-4085-97FE-9E02142EEEA9}" dt="2023-06-26T11:42:17.019" v="1241" actId="207"/>
        <pc:sldMkLst>
          <pc:docMk/>
          <pc:sldMk cId="2580039463" sldId="290"/>
        </pc:sldMkLst>
        <pc:spChg chg="mod">
          <ac:chgData name="O'Donovan, Orla" userId="14c87b7a-1adb-4eb8-b7f9-65f0375ccbe6" providerId="ADAL" clId="{569A94FF-022D-4085-97FE-9E02142EEEA9}" dt="2023-06-26T11:42:17.019" v="1241" actId="207"/>
          <ac:spMkLst>
            <pc:docMk/>
            <pc:sldMk cId="2580039463" sldId="290"/>
            <ac:spMk id="2" creationId="{09E834B5-BD4C-390F-FE41-FE550C0AC282}"/>
          </ac:spMkLst>
        </pc:spChg>
        <pc:spChg chg="mod">
          <ac:chgData name="O'Donovan, Orla" userId="14c87b7a-1adb-4eb8-b7f9-65f0375ccbe6" providerId="ADAL" clId="{569A94FF-022D-4085-97FE-9E02142EEEA9}" dt="2023-06-26T11:24:26.317" v="734" actId="207"/>
          <ac:spMkLst>
            <pc:docMk/>
            <pc:sldMk cId="2580039463" sldId="290"/>
            <ac:spMk id="3" creationId="{B2EE2CF9-636B-D40E-EB94-60C7D60DB97B}"/>
          </ac:spMkLst>
        </pc:spChg>
      </pc:sldChg>
      <pc:sldChg chg="modSp mod ord">
        <pc:chgData name="O'Donovan, Orla" userId="14c87b7a-1adb-4eb8-b7f9-65f0375ccbe6" providerId="ADAL" clId="{569A94FF-022D-4085-97FE-9E02142EEEA9}" dt="2023-06-26T11:42:49.202" v="1246" actId="20577"/>
        <pc:sldMkLst>
          <pc:docMk/>
          <pc:sldMk cId="2534906569" sldId="291"/>
        </pc:sldMkLst>
        <pc:spChg chg="mod">
          <ac:chgData name="O'Donovan, Orla" userId="14c87b7a-1adb-4eb8-b7f9-65f0375ccbe6" providerId="ADAL" clId="{569A94FF-022D-4085-97FE-9E02142EEEA9}" dt="2023-06-26T11:39:42.811" v="1184" actId="6549"/>
          <ac:spMkLst>
            <pc:docMk/>
            <pc:sldMk cId="2534906569" sldId="291"/>
            <ac:spMk id="2" creationId="{66B431EB-1F86-7849-7EDF-02A198F5EF8F}"/>
          </ac:spMkLst>
        </pc:spChg>
        <pc:spChg chg="mod">
          <ac:chgData name="O'Donovan, Orla" userId="14c87b7a-1adb-4eb8-b7f9-65f0375ccbe6" providerId="ADAL" clId="{569A94FF-022D-4085-97FE-9E02142EEEA9}" dt="2023-06-26T11:42:49.202" v="1246" actId="20577"/>
          <ac:spMkLst>
            <pc:docMk/>
            <pc:sldMk cId="2534906569" sldId="291"/>
            <ac:spMk id="3" creationId="{44922C45-21E7-3B9A-E11A-9906D9486B2E}"/>
          </ac:spMkLst>
        </pc:spChg>
      </pc:sldChg>
      <pc:sldChg chg="modSp add mod ord">
        <pc:chgData name="O'Donovan, Orla" userId="14c87b7a-1adb-4eb8-b7f9-65f0375ccbe6" providerId="ADAL" clId="{569A94FF-022D-4085-97FE-9E02142EEEA9}" dt="2023-06-26T11:40:45.272" v="1230" actId="20577"/>
        <pc:sldMkLst>
          <pc:docMk/>
          <pc:sldMk cId="3119380716" sldId="292"/>
        </pc:sldMkLst>
        <pc:spChg chg="mod">
          <ac:chgData name="O'Donovan, Orla" userId="14c87b7a-1adb-4eb8-b7f9-65f0375ccbe6" providerId="ADAL" clId="{569A94FF-022D-4085-97FE-9E02142EEEA9}" dt="2023-06-26T11:40:45.272" v="1230" actId="20577"/>
          <ac:spMkLst>
            <pc:docMk/>
            <pc:sldMk cId="3119380716" sldId="292"/>
            <ac:spMk id="7" creationId="{00000000-0000-0000-0000-000000000000}"/>
          </ac:spMkLst>
        </pc:spChg>
        <pc:spChg chg="mod">
          <ac:chgData name="O'Donovan, Orla" userId="14c87b7a-1adb-4eb8-b7f9-65f0375ccbe6" providerId="ADAL" clId="{569A94FF-022D-4085-97FE-9E02142EEEA9}" dt="2023-06-26T11:20:53.852" v="674" actId="207"/>
          <ac:spMkLst>
            <pc:docMk/>
            <pc:sldMk cId="3119380716" sldId="292"/>
            <ac:spMk id="8" creationId="{00000000-0000-0000-0000-000000000000}"/>
          </ac:spMkLst>
        </pc:spChg>
      </pc:sldChg>
      <pc:sldChg chg="modSp add mod">
        <pc:chgData name="O'Donovan, Orla" userId="14c87b7a-1adb-4eb8-b7f9-65f0375ccbe6" providerId="ADAL" clId="{569A94FF-022D-4085-97FE-9E02142EEEA9}" dt="2023-06-26T11:48:06.433" v="1621" actId="255"/>
        <pc:sldMkLst>
          <pc:docMk/>
          <pc:sldMk cId="242664464" sldId="293"/>
        </pc:sldMkLst>
        <pc:spChg chg="mod">
          <ac:chgData name="O'Donovan, Orla" userId="14c87b7a-1adb-4eb8-b7f9-65f0375ccbe6" providerId="ADAL" clId="{569A94FF-022D-4085-97FE-9E02142EEEA9}" dt="2023-06-26T11:46:53.131" v="1389" actId="207"/>
          <ac:spMkLst>
            <pc:docMk/>
            <pc:sldMk cId="242664464" sldId="293"/>
            <ac:spMk id="7" creationId="{00000000-0000-0000-0000-000000000000}"/>
          </ac:spMkLst>
        </pc:spChg>
        <pc:spChg chg="mod">
          <ac:chgData name="O'Donovan, Orla" userId="14c87b7a-1adb-4eb8-b7f9-65f0375ccbe6" providerId="ADAL" clId="{569A94FF-022D-4085-97FE-9E02142EEEA9}" dt="2023-06-26T11:48:06.433" v="1621" actId="255"/>
          <ac:spMkLst>
            <pc:docMk/>
            <pc:sldMk cId="242664464" sldId="293"/>
            <ac:spMk id="8" creationId="{00000000-0000-0000-0000-000000000000}"/>
          </ac:spMkLst>
        </pc:spChg>
      </pc:sldChg>
    </pc:docChg>
  </pc:docChgLst>
  <pc:docChgLst>
    <pc:chgData name="O'Donovan, Orla" userId="14c87b7a-1adb-4eb8-b7f9-65f0375ccbe6" providerId="ADAL" clId="{0A1737E4-6621-4C38-9D84-74D0490CCD66}"/>
    <pc:docChg chg="addSld delSld modSection">
      <pc:chgData name="O'Donovan, Orla" userId="14c87b7a-1adb-4eb8-b7f9-65f0375ccbe6" providerId="ADAL" clId="{0A1737E4-6621-4C38-9D84-74D0490CCD66}" dt="2023-01-30T14:54:46.999" v="1" actId="2696"/>
      <pc:docMkLst>
        <pc:docMk/>
      </pc:docMkLst>
      <pc:sldChg chg="new del">
        <pc:chgData name="O'Donovan, Orla" userId="14c87b7a-1adb-4eb8-b7f9-65f0375ccbe6" providerId="ADAL" clId="{0A1737E4-6621-4C38-9D84-74D0490CCD66}" dt="2023-01-30T14:54:46.999" v="1" actId="2696"/>
        <pc:sldMkLst>
          <pc:docMk/>
          <pc:sldMk cId="1668813021" sldId="289"/>
        </pc:sldMkLst>
      </pc:sldChg>
    </pc:docChg>
  </pc:docChgLst>
  <pc:docChgLst>
    <pc:chgData name="O'Donovan, Órla" userId="14c87b7a-1adb-4eb8-b7f9-65f0375ccbe6" providerId="ADAL" clId="{456DC940-8BC3-48AD-A433-9E2A441CC328}"/>
    <pc:docChg chg="undo custSel addSld delSld modSld sldOrd modSection">
      <pc:chgData name="O'Donovan, Órla" userId="14c87b7a-1adb-4eb8-b7f9-65f0375ccbe6" providerId="ADAL" clId="{456DC940-8BC3-48AD-A433-9E2A441CC328}" dt="2024-01-17T10:53:25.486" v="2503" actId="207"/>
      <pc:docMkLst>
        <pc:docMk/>
      </pc:docMkLst>
      <pc:sldChg chg="modSp mod">
        <pc:chgData name="O'Donovan, Órla" userId="14c87b7a-1adb-4eb8-b7f9-65f0375ccbe6" providerId="ADAL" clId="{456DC940-8BC3-48AD-A433-9E2A441CC328}" dt="2024-01-09T12:29:57.736" v="25" actId="207"/>
        <pc:sldMkLst>
          <pc:docMk/>
          <pc:sldMk cId="3925641045" sldId="256"/>
        </pc:sldMkLst>
        <pc:spChg chg="mod">
          <ac:chgData name="O'Donovan, Órla" userId="14c87b7a-1adb-4eb8-b7f9-65f0375ccbe6" providerId="ADAL" clId="{456DC940-8BC3-48AD-A433-9E2A441CC328}" dt="2024-01-09T12:29:38.941" v="4" actId="207"/>
          <ac:spMkLst>
            <pc:docMk/>
            <pc:sldMk cId="3925641045" sldId="256"/>
            <ac:spMk id="2" creationId="{00000000-0000-0000-0000-000000000000}"/>
          </ac:spMkLst>
        </pc:spChg>
        <pc:spChg chg="mod">
          <ac:chgData name="O'Donovan, Órla" userId="14c87b7a-1adb-4eb8-b7f9-65f0375ccbe6" providerId="ADAL" clId="{456DC940-8BC3-48AD-A433-9E2A441CC328}" dt="2024-01-09T12:29:57.736" v="25" actId="207"/>
          <ac:spMkLst>
            <pc:docMk/>
            <pc:sldMk cId="3925641045" sldId="256"/>
            <ac:spMk id="3" creationId="{00000000-0000-0000-0000-000000000000}"/>
          </ac:spMkLst>
        </pc:spChg>
      </pc:sldChg>
      <pc:sldChg chg="modSp mod addCm modCm">
        <pc:chgData name="O'Donovan, Órla" userId="14c87b7a-1adb-4eb8-b7f9-65f0375ccbe6" providerId="ADAL" clId="{456DC940-8BC3-48AD-A433-9E2A441CC328}" dt="2024-01-09T12:31:57.618" v="102" actId="207"/>
        <pc:sldMkLst>
          <pc:docMk/>
          <pc:sldMk cId="3196497125" sldId="257"/>
        </pc:sldMkLst>
        <pc:spChg chg="mod">
          <ac:chgData name="O'Donovan, Órla" userId="14c87b7a-1adb-4eb8-b7f9-65f0375ccbe6" providerId="ADAL" clId="{456DC940-8BC3-48AD-A433-9E2A441CC328}" dt="2024-01-09T12:31:57.618" v="102" actId="207"/>
          <ac:spMkLst>
            <pc:docMk/>
            <pc:sldMk cId="3196497125" sldId="257"/>
            <ac:spMk id="8" creationId="{00000000-0000-0000-0000-000000000000}"/>
          </ac:spMkLst>
        </pc:spChg>
        <pc:extLst>
          <p:ext xmlns:p="http://schemas.openxmlformats.org/presentationml/2006/main" uri="{D6D511B9-2390-475A-947B-AFAB55BFBCF1}">
            <pc226:cmChg xmlns:pc226="http://schemas.microsoft.com/office/powerpoint/2022/06/main/command" chg="add mod">
              <pc226:chgData name="O'Donovan, Órla" userId="14c87b7a-1adb-4eb8-b7f9-65f0375ccbe6" providerId="ADAL" clId="{456DC940-8BC3-48AD-A433-9E2A441CC328}" dt="2024-01-09T12:31:52.457" v="101" actId="20577"/>
              <pc2:cmMkLst xmlns:pc2="http://schemas.microsoft.com/office/powerpoint/2019/9/main/command">
                <pc:docMk/>
                <pc:sldMk cId="3196497125" sldId="257"/>
                <pc2:cmMk id="{94303BC9-6BCC-4D5D-8BC2-45B61D1E51C3}"/>
              </pc2:cmMkLst>
            </pc226:cmChg>
          </p:ext>
        </pc:extLst>
      </pc:sldChg>
      <pc:sldChg chg="modSp mod">
        <pc:chgData name="O'Donovan, Órla" userId="14c87b7a-1adb-4eb8-b7f9-65f0375ccbe6" providerId="ADAL" clId="{456DC940-8BC3-48AD-A433-9E2A441CC328}" dt="2024-01-09T13:02:36.598" v="1732" actId="20577"/>
        <pc:sldMkLst>
          <pc:docMk/>
          <pc:sldMk cId="3690566884" sldId="259"/>
        </pc:sldMkLst>
        <pc:spChg chg="mod">
          <ac:chgData name="O'Donovan, Órla" userId="14c87b7a-1adb-4eb8-b7f9-65f0375ccbe6" providerId="ADAL" clId="{456DC940-8BC3-48AD-A433-9E2A441CC328}" dt="2024-01-09T13:02:36.598" v="1732" actId="20577"/>
          <ac:spMkLst>
            <pc:docMk/>
            <pc:sldMk cId="3690566884" sldId="259"/>
            <ac:spMk id="8" creationId="{00000000-0000-0000-0000-000000000000}"/>
          </ac:spMkLst>
        </pc:spChg>
      </pc:sldChg>
      <pc:sldChg chg="modSp mod addCm modCm">
        <pc:chgData name="O'Donovan, Órla" userId="14c87b7a-1adb-4eb8-b7f9-65f0375ccbe6" providerId="ADAL" clId="{456DC940-8BC3-48AD-A433-9E2A441CC328}" dt="2024-01-09T12:41:36.320" v="669" actId="207"/>
        <pc:sldMkLst>
          <pc:docMk/>
          <pc:sldMk cId="2838094424" sldId="260"/>
        </pc:sldMkLst>
        <pc:spChg chg="mod">
          <ac:chgData name="O'Donovan, Órla" userId="14c87b7a-1adb-4eb8-b7f9-65f0375ccbe6" providerId="ADAL" clId="{456DC940-8BC3-48AD-A433-9E2A441CC328}" dt="2024-01-09T12:41:36.320" v="669" actId="207"/>
          <ac:spMkLst>
            <pc:docMk/>
            <pc:sldMk cId="2838094424" sldId="260"/>
            <ac:spMk id="8" creationId="{00000000-0000-0000-0000-000000000000}"/>
          </ac:spMkLst>
        </pc:spChg>
        <pc:extLst>
          <p:ext xmlns:p="http://schemas.openxmlformats.org/presentationml/2006/main" uri="{D6D511B9-2390-475A-947B-AFAB55BFBCF1}">
            <pc226:cmChg xmlns:pc226="http://schemas.microsoft.com/office/powerpoint/2022/06/main/command" chg="add mod">
              <pc226:chgData name="O'Donovan, Órla" userId="14c87b7a-1adb-4eb8-b7f9-65f0375ccbe6" providerId="ADAL" clId="{456DC940-8BC3-48AD-A433-9E2A441CC328}" dt="2024-01-09T12:41:32.090" v="668" actId="20577"/>
              <pc2:cmMkLst xmlns:pc2="http://schemas.microsoft.com/office/powerpoint/2019/9/main/command">
                <pc:docMk/>
                <pc:sldMk cId="2838094424" sldId="260"/>
                <pc2:cmMk id="{6E2ED30F-A8A6-41B5-B4D4-7F52383787E1}"/>
              </pc2:cmMkLst>
            </pc226:cmChg>
          </p:ext>
        </pc:extLst>
      </pc:sldChg>
      <pc:sldChg chg="modSp mod">
        <pc:chgData name="O'Donovan, Órla" userId="14c87b7a-1adb-4eb8-b7f9-65f0375ccbe6" providerId="ADAL" clId="{456DC940-8BC3-48AD-A433-9E2A441CC328}" dt="2024-01-09T13:04:06.895" v="1758" actId="20577"/>
        <pc:sldMkLst>
          <pc:docMk/>
          <pc:sldMk cId="3937062358" sldId="264"/>
        </pc:sldMkLst>
        <pc:spChg chg="mod">
          <ac:chgData name="O'Donovan, Órla" userId="14c87b7a-1adb-4eb8-b7f9-65f0375ccbe6" providerId="ADAL" clId="{456DC940-8BC3-48AD-A433-9E2A441CC328}" dt="2024-01-09T13:04:06.895" v="1758" actId="20577"/>
          <ac:spMkLst>
            <pc:docMk/>
            <pc:sldMk cId="3937062358" sldId="264"/>
            <ac:spMk id="8" creationId="{00000000-0000-0000-0000-000000000000}"/>
          </ac:spMkLst>
        </pc:spChg>
      </pc:sldChg>
      <pc:sldChg chg="modSp mod">
        <pc:chgData name="O'Donovan, Órla" userId="14c87b7a-1adb-4eb8-b7f9-65f0375ccbe6" providerId="ADAL" clId="{456DC940-8BC3-48AD-A433-9E2A441CC328}" dt="2024-01-17T10:53:25.486" v="2503" actId="207"/>
        <pc:sldMkLst>
          <pc:docMk/>
          <pc:sldMk cId="954874411" sldId="265"/>
        </pc:sldMkLst>
        <pc:spChg chg="mod">
          <ac:chgData name="O'Donovan, Órla" userId="14c87b7a-1adb-4eb8-b7f9-65f0375ccbe6" providerId="ADAL" clId="{456DC940-8BC3-48AD-A433-9E2A441CC328}" dt="2024-01-17T10:53:25.486" v="2503" actId="207"/>
          <ac:spMkLst>
            <pc:docMk/>
            <pc:sldMk cId="954874411" sldId="265"/>
            <ac:spMk id="8" creationId="{00000000-0000-0000-0000-000000000000}"/>
          </ac:spMkLst>
        </pc:spChg>
      </pc:sldChg>
      <pc:sldChg chg="modSp mod">
        <pc:chgData name="O'Donovan, Órla" userId="14c87b7a-1adb-4eb8-b7f9-65f0375ccbe6" providerId="ADAL" clId="{456DC940-8BC3-48AD-A433-9E2A441CC328}" dt="2024-01-17T10:34:14.981" v="1788" actId="207"/>
        <pc:sldMkLst>
          <pc:docMk/>
          <pc:sldMk cId="2173113403" sldId="272"/>
        </pc:sldMkLst>
        <pc:spChg chg="mod">
          <ac:chgData name="O'Donovan, Órla" userId="14c87b7a-1adb-4eb8-b7f9-65f0375ccbe6" providerId="ADAL" clId="{456DC940-8BC3-48AD-A433-9E2A441CC328}" dt="2024-01-17T10:34:14.981" v="1788" actId="207"/>
          <ac:spMkLst>
            <pc:docMk/>
            <pc:sldMk cId="2173113403" sldId="272"/>
            <ac:spMk id="8" creationId="{00000000-0000-0000-0000-000000000000}"/>
          </ac:spMkLst>
        </pc:spChg>
      </pc:sldChg>
      <pc:sldChg chg="modSp mod">
        <pc:chgData name="O'Donovan, Órla" userId="14c87b7a-1adb-4eb8-b7f9-65f0375ccbe6" providerId="ADAL" clId="{456DC940-8BC3-48AD-A433-9E2A441CC328}" dt="2024-01-17T10:37:40.191" v="1793" actId="255"/>
        <pc:sldMkLst>
          <pc:docMk/>
          <pc:sldMk cId="3302031434" sldId="282"/>
        </pc:sldMkLst>
        <pc:spChg chg="mod">
          <ac:chgData name="O'Donovan, Órla" userId="14c87b7a-1adb-4eb8-b7f9-65f0375ccbe6" providerId="ADAL" clId="{456DC940-8BC3-48AD-A433-9E2A441CC328}" dt="2024-01-17T10:37:40.191" v="1793" actId="255"/>
          <ac:spMkLst>
            <pc:docMk/>
            <pc:sldMk cId="3302031434" sldId="282"/>
            <ac:spMk id="8" creationId="{00000000-0000-0000-0000-000000000000}"/>
          </ac:spMkLst>
        </pc:spChg>
      </pc:sldChg>
      <pc:sldChg chg="modSp mod ord">
        <pc:chgData name="O'Donovan, Órla" userId="14c87b7a-1adb-4eb8-b7f9-65f0375ccbe6" providerId="ADAL" clId="{456DC940-8BC3-48AD-A433-9E2A441CC328}" dt="2024-01-17T10:40:23.548" v="1810" actId="20577"/>
        <pc:sldMkLst>
          <pc:docMk/>
          <pc:sldMk cId="3769865516" sldId="284"/>
        </pc:sldMkLst>
        <pc:spChg chg="mod">
          <ac:chgData name="O'Donovan, Órla" userId="14c87b7a-1adb-4eb8-b7f9-65f0375ccbe6" providerId="ADAL" clId="{456DC940-8BC3-48AD-A433-9E2A441CC328}" dt="2024-01-09T12:38:11.306" v="465" actId="207"/>
          <ac:spMkLst>
            <pc:docMk/>
            <pc:sldMk cId="3769865516" sldId="284"/>
            <ac:spMk id="7" creationId="{00000000-0000-0000-0000-000000000000}"/>
          </ac:spMkLst>
        </pc:spChg>
        <pc:spChg chg="mod">
          <ac:chgData name="O'Donovan, Órla" userId="14c87b7a-1adb-4eb8-b7f9-65f0375ccbe6" providerId="ADAL" clId="{456DC940-8BC3-48AD-A433-9E2A441CC328}" dt="2024-01-17T10:40:23.548" v="1810" actId="20577"/>
          <ac:spMkLst>
            <pc:docMk/>
            <pc:sldMk cId="3769865516" sldId="284"/>
            <ac:spMk id="8" creationId="{00000000-0000-0000-0000-000000000000}"/>
          </ac:spMkLst>
        </pc:spChg>
      </pc:sldChg>
      <pc:sldChg chg="modSp mod">
        <pc:chgData name="O'Donovan, Órla" userId="14c87b7a-1adb-4eb8-b7f9-65f0375ccbe6" providerId="ADAL" clId="{456DC940-8BC3-48AD-A433-9E2A441CC328}" dt="2024-01-09T12:38:56.328" v="480" actId="20577"/>
        <pc:sldMkLst>
          <pc:docMk/>
          <pc:sldMk cId="1626528309" sldId="285"/>
        </pc:sldMkLst>
        <pc:spChg chg="mod">
          <ac:chgData name="O'Donovan, Órla" userId="14c87b7a-1adb-4eb8-b7f9-65f0375ccbe6" providerId="ADAL" clId="{456DC940-8BC3-48AD-A433-9E2A441CC328}" dt="2024-01-09T12:38:56.328" v="480" actId="20577"/>
          <ac:spMkLst>
            <pc:docMk/>
            <pc:sldMk cId="1626528309" sldId="285"/>
            <ac:spMk id="7" creationId="{00000000-0000-0000-0000-000000000000}"/>
          </ac:spMkLst>
        </pc:spChg>
      </pc:sldChg>
      <pc:sldChg chg="modSp mod">
        <pc:chgData name="O'Donovan, Órla" userId="14c87b7a-1adb-4eb8-b7f9-65f0375ccbe6" providerId="ADAL" clId="{456DC940-8BC3-48AD-A433-9E2A441CC328}" dt="2024-01-17T10:53:15.803" v="2502" actId="207"/>
        <pc:sldMkLst>
          <pc:docMk/>
          <pc:sldMk cId="1989055928" sldId="288"/>
        </pc:sldMkLst>
        <pc:spChg chg="mod">
          <ac:chgData name="O'Donovan, Órla" userId="14c87b7a-1adb-4eb8-b7f9-65f0375ccbe6" providerId="ADAL" clId="{456DC940-8BC3-48AD-A433-9E2A441CC328}" dt="2024-01-17T10:53:15.803" v="2502" actId="207"/>
          <ac:spMkLst>
            <pc:docMk/>
            <pc:sldMk cId="1989055928" sldId="288"/>
            <ac:spMk id="3" creationId="{00000000-0000-0000-0000-000000000000}"/>
          </ac:spMkLst>
        </pc:spChg>
      </pc:sldChg>
      <pc:sldChg chg="modSp add del mod">
        <pc:chgData name="O'Donovan, Órla" userId="14c87b7a-1adb-4eb8-b7f9-65f0375ccbe6" providerId="ADAL" clId="{456DC940-8BC3-48AD-A433-9E2A441CC328}" dt="2024-01-09T13:01:35.082" v="1693" actId="2696"/>
        <pc:sldMkLst>
          <pc:docMk/>
          <pc:sldMk cId="3700195002" sldId="289"/>
        </pc:sldMkLst>
        <pc:spChg chg="mod">
          <ac:chgData name="O'Donovan, Órla" userId="14c87b7a-1adb-4eb8-b7f9-65f0375ccbe6" providerId="ADAL" clId="{456DC940-8BC3-48AD-A433-9E2A441CC328}" dt="2024-01-09T13:01:17.747" v="1689" actId="1076"/>
          <ac:spMkLst>
            <pc:docMk/>
            <pc:sldMk cId="3700195002" sldId="289"/>
            <ac:spMk id="3" creationId="{92146145-1DAE-5FF2-C0F8-17B5C98589D0}"/>
          </ac:spMkLst>
        </pc:spChg>
      </pc:sldChg>
      <pc:sldChg chg="modSp add del mod">
        <pc:chgData name="O'Donovan, Órla" userId="14c87b7a-1adb-4eb8-b7f9-65f0375ccbe6" providerId="ADAL" clId="{456DC940-8BC3-48AD-A433-9E2A441CC328}" dt="2024-01-17T10:36:18.216" v="1792" actId="207"/>
        <pc:sldMkLst>
          <pc:docMk/>
          <pc:sldMk cId="2580039463" sldId="290"/>
        </pc:sldMkLst>
        <pc:spChg chg="mod">
          <ac:chgData name="O'Donovan, Órla" userId="14c87b7a-1adb-4eb8-b7f9-65f0375ccbe6" providerId="ADAL" clId="{456DC940-8BC3-48AD-A433-9E2A441CC328}" dt="2024-01-17T10:36:18.216" v="1792" actId="207"/>
          <ac:spMkLst>
            <pc:docMk/>
            <pc:sldMk cId="2580039463" sldId="290"/>
            <ac:spMk id="3" creationId="{B2EE2CF9-636B-D40E-EB94-60C7D60DB97B}"/>
          </ac:spMkLst>
        </pc:spChg>
      </pc:sldChg>
      <pc:sldChg chg="addSp delSp modSp mod">
        <pc:chgData name="O'Donovan, Órla" userId="14c87b7a-1adb-4eb8-b7f9-65f0375ccbe6" providerId="ADAL" clId="{456DC940-8BC3-48AD-A433-9E2A441CC328}" dt="2024-01-17T10:35:31.731" v="1790" actId="114"/>
        <pc:sldMkLst>
          <pc:docMk/>
          <pc:sldMk cId="2534906569" sldId="291"/>
        </pc:sldMkLst>
        <pc:spChg chg="mod">
          <ac:chgData name="O'Donovan, Órla" userId="14c87b7a-1adb-4eb8-b7f9-65f0375ccbe6" providerId="ADAL" clId="{456DC940-8BC3-48AD-A433-9E2A441CC328}" dt="2024-01-09T12:46:43.775" v="1326" actId="400"/>
          <ac:spMkLst>
            <pc:docMk/>
            <pc:sldMk cId="2534906569" sldId="291"/>
            <ac:spMk id="2" creationId="{66B431EB-1F86-7849-7EDF-02A198F5EF8F}"/>
          </ac:spMkLst>
        </pc:spChg>
        <pc:spChg chg="mod">
          <ac:chgData name="O'Donovan, Órla" userId="14c87b7a-1adb-4eb8-b7f9-65f0375ccbe6" providerId="ADAL" clId="{456DC940-8BC3-48AD-A433-9E2A441CC328}" dt="2024-01-17T10:35:31.731" v="1790" actId="114"/>
          <ac:spMkLst>
            <pc:docMk/>
            <pc:sldMk cId="2534906569" sldId="291"/>
            <ac:spMk id="3" creationId="{44922C45-21E7-3B9A-E11A-9906D9486B2E}"/>
          </ac:spMkLst>
        </pc:spChg>
        <pc:spChg chg="add del">
          <ac:chgData name="O'Donovan, Órla" userId="14c87b7a-1adb-4eb8-b7f9-65f0375ccbe6" providerId="ADAL" clId="{456DC940-8BC3-48AD-A433-9E2A441CC328}" dt="2024-01-09T12:47:31.861" v="1328"/>
          <ac:spMkLst>
            <pc:docMk/>
            <pc:sldMk cId="2534906569" sldId="291"/>
            <ac:spMk id="6" creationId="{F5588C76-6CD0-075D-960F-C37F10072843}"/>
          </ac:spMkLst>
        </pc:spChg>
        <pc:spChg chg="add del">
          <ac:chgData name="O'Donovan, Órla" userId="14c87b7a-1adb-4eb8-b7f9-65f0375ccbe6" providerId="ADAL" clId="{456DC940-8BC3-48AD-A433-9E2A441CC328}" dt="2024-01-09T12:47:31.861" v="1328"/>
          <ac:spMkLst>
            <pc:docMk/>
            <pc:sldMk cId="2534906569" sldId="291"/>
            <ac:spMk id="7" creationId="{AD1AD28C-DE1D-E425-A22D-88C8A959E072}"/>
          </ac:spMkLst>
        </pc:spChg>
        <pc:spChg chg="add del">
          <ac:chgData name="O'Donovan, Órla" userId="14c87b7a-1adb-4eb8-b7f9-65f0375ccbe6" providerId="ADAL" clId="{456DC940-8BC3-48AD-A433-9E2A441CC328}" dt="2024-01-09T12:47:31.861" v="1328"/>
          <ac:spMkLst>
            <pc:docMk/>
            <pc:sldMk cId="2534906569" sldId="291"/>
            <ac:spMk id="8" creationId="{F4A6A22D-ECAE-2837-5B9C-22F4E3541CAF}"/>
          </ac:spMkLst>
        </pc:spChg>
        <pc:spChg chg="add del">
          <ac:chgData name="O'Donovan, Órla" userId="14c87b7a-1adb-4eb8-b7f9-65f0375ccbe6" providerId="ADAL" clId="{456DC940-8BC3-48AD-A433-9E2A441CC328}" dt="2024-01-09T12:47:49.283" v="1332"/>
          <ac:spMkLst>
            <pc:docMk/>
            <pc:sldMk cId="2534906569" sldId="291"/>
            <ac:spMk id="9" creationId="{D77FCC10-D6BC-60FF-A1FB-50BE3BF5BD97}"/>
          </ac:spMkLst>
        </pc:spChg>
        <pc:spChg chg="add del">
          <ac:chgData name="O'Donovan, Órla" userId="14c87b7a-1adb-4eb8-b7f9-65f0375ccbe6" providerId="ADAL" clId="{456DC940-8BC3-48AD-A433-9E2A441CC328}" dt="2024-01-09T12:47:49.283" v="1332"/>
          <ac:spMkLst>
            <pc:docMk/>
            <pc:sldMk cId="2534906569" sldId="291"/>
            <ac:spMk id="10" creationId="{D3644FD3-126F-1EDD-4913-080FA403E591}"/>
          </ac:spMkLst>
        </pc:spChg>
        <pc:spChg chg="add del">
          <ac:chgData name="O'Donovan, Órla" userId="14c87b7a-1adb-4eb8-b7f9-65f0375ccbe6" providerId="ADAL" clId="{456DC940-8BC3-48AD-A433-9E2A441CC328}" dt="2024-01-09T12:47:49.283" v="1332"/>
          <ac:spMkLst>
            <pc:docMk/>
            <pc:sldMk cId="2534906569" sldId="291"/>
            <ac:spMk id="11" creationId="{95D828F2-C5D2-8E59-6E17-6087D909ADC3}"/>
          </ac:spMkLst>
        </pc:spChg>
        <pc:spChg chg="add del mod">
          <ac:chgData name="O'Donovan, Órla" userId="14c87b7a-1adb-4eb8-b7f9-65f0375ccbe6" providerId="ADAL" clId="{456DC940-8BC3-48AD-A433-9E2A441CC328}" dt="2024-01-09T12:48:17.752" v="1342"/>
          <ac:spMkLst>
            <pc:docMk/>
            <pc:sldMk cId="2534906569" sldId="291"/>
            <ac:spMk id="12" creationId="{396D9E46-963B-1456-E47A-E2E81B957E42}"/>
          </ac:spMkLst>
        </pc:spChg>
        <pc:spChg chg="add mod">
          <ac:chgData name="O'Donovan, Órla" userId="14c87b7a-1adb-4eb8-b7f9-65f0375ccbe6" providerId="ADAL" clId="{456DC940-8BC3-48AD-A433-9E2A441CC328}" dt="2024-01-09T12:48:00.077" v="1336" actId="14100"/>
          <ac:spMkLst>
            <pc:docMk/>
            <pc:sldMk cId="2534906569" sldId="291"/>
            <ac:spMk id="13" creationId="{19A0A9B2-464B-68FD-BB1F-52D2BE77C69F}"/>
          </ac:spMkLst>
        </pc:spChg>
        <pc:spChg chg="add del mod">
          <ac:chgData name="O'Donovan, Órla" userId="14c87b7a-1adb-4eb8-b7f9-65f0375ccbe6" providerId="ADAL" clId="{456DC940-8BC3-48AD-A433-9E2A441CC328}" dt="2024-01-09T12:48:17.736" v="1340" actId="21"/>
          <ac:spMkLst>
            <pc:docMk/>
            <pc:sldMk cId="2534906569" sldId="291"/>
            <ac:spMk id="14" creationId="{3DAB55EB-8CC7-6CA0-9A4C-15C95F90E742}"/>
          </ac:spMkLst>
        </pc:spChg>
        <pc:picChg chg="add del">
          <ac:chgData name="O'Donovan, Órla" userId="14c87b7a-1adb-4eb8-b7f9-65f0375ccbe6" providerId="ADAL" clId="{456DC940-8BC3-48AD-A433-9E2A441CC328}" dt="2024-01-09T12:47:31.861" v="1328"/>
          <ac:picMkLst>
            <pc:docMk/>
            <pc:sldMk cId="2534906569" sldId="291"/>
            <ac:picMk id="1025" creationId="{814AC93F-B99D-E95C-E11B-D774A60E763F}"/>
          </ac:picMkLst>
        </pc:picChg>
        <pc:picChg chg="add del">
          <ac:chgData name="O'Donovan, Órla" userId="14c87b7a-1adb-4eb8-b7f9-65f0375ccbe6" providerId="ADAL" clId="{456DC940-8BC3-48AD-A433-9E2A441CC328}" dt="2024-01-09T12:47:31.861" v="1328"/>
          <ac:picMkLst>
            <pc:docMk/>
            <pc:sldMk cId="2534906569" sldId="291"/>
            <ac:picMk id="1026" creationId="{D5D4525A-4A29-06F2-0A10-390D29CC5CFD}"/>
          </ac:picMkLst>
        </pc:picChg>
        <pc:picChg chg="add del">
          <ac:chgData name="O'Donovan, Órla" userId="14c87b7a-1adb-4eb8-b7f9-65f0375ccbe6" providerId="ADAL" clId="{456DC940-8BC3-48AD-A433-9E2A441CC328}" dt="2024-01-09T12:47:49.283" v="1332"/>
          <ac:picMkLst>
            <pc:docMk/>
            <pc:sldMk cId="2534906569" sldId="291"/>
            <ac:picMk id="1030" creationId="{1FE7F2DF-4106-6B09-E87D-6FC08477AE73}"/>
          </ac:picMkLst>
        </pc:picChg>
        <pc:picChg chg="add del">
          <ac:chgData name="O'Donovan, Órla" userId="14c87b7a-1adb-4eb8-b7f9-65f0375ccbe6" providerId="ADAL" clId="{456DC940-8BC3-48AD-A433-9E2A441CC328}" dt="2024-01-09T12:47:49.283" v="1332"/>
          <ac:picMkLst>
            <pc:docMk/>
            <pc:sldMk cId="2534906569" sldId="291"/>
            <ac:picMk id="1031" creationId="{E3D9D286-4DC0-5246-CE68-3D7C250C0668}"/>
          </ac:picMkLst>
        </pc:picChg>
        <pc:picChg chg="add mod">
          <ac:chgData name="O'Donovan, Órla" userId="14c87b7a-1adb-4eb8-b7f9-65f0375ccbe6" providerId="ADAL" clId="{456DC940-8BC3-48AD-A433-9E2A441CC328}" dt="2024-01-09T12:48:00.077" v="1336" actId="14100"/>
          <ac:picMkLst>
            <pc:docMk/>
            <pc:sldMk cId="2534906569" sldId="291"/>
            <ac:picMk id="1035" creationId="{E2FA8A23-1FF7-1887-3FB1-384DBB50829D}"/>
          </ac:picMkLst>
        </pc:picChg>
        <pc:picChg chg="add mod">
          <ac:chgData name="O'Donovan, Órla" userId="14c87b7a-1adb-4eb8-b7f9-65f0375ccbe6" providerId="ADAL" clId="{456DC940-8BC3-48AD-A433-9E2A441CC328}" dt="2024-01-09T12:48:00.077" v="1336" actId="14100"/>
          <ac:picMkLst>
            <pc:docMk/>
            <pc:sldMk cId="2534906569" sldId="291"/>
            <ac:picMk id="1036" creationId="{037427C1-B51B-1B5F-E0BE-3122C0FD9AB2}"/>
          </ac:picMkLst>
        </pc:picChg>
      </pc:sldChg>
      <pc:sldChg chg="modSp mod">
        <pc:chgData name="O'Donovan, Órla" userId="14c87b7a-1adb-4eb8-b7f9-65f0375ccbe6" providerId="ADAL" clId="{456DC940-8BC3-48AD-A433-9E2A441CC328}" dt="2024-01-09T12:45:41.696" v="1321" actId="207"/>
        <pc:sldMkLst>
          <pc:docMk/>
          <pc:sldMk cId="3119380716" sldId="292"/>
        </pc:sldMkLst>
        <pc:spChg chg="mod">
          <ac:chgData name="O'Donovan, Órla" userId="14c87b7a-1adb-4eb8-b7f9-65f0375ccbe6" providerId="ADAL" clId="{456DC940-8BC3-48AD-A433-9E2A441CC328}" dt="2024-01-09T12:41:57.351" v="671" actId="207"/>
          <ac:spMkLst>
            <pc:docMk/>
            <pc:sldMk cId="3119380716" sldId="292"/>
            <ac:spMk id="7" creationId="{00000000-0000-0000-0000-000000000000}"/>
          </ac:spMkLst>
        </pc:spChg>
        <pc:spChg chg="mod">
          <ac:chgData name="O'Donovan, Órla" userId="14c87b7a-1adb-4eb8-b7f9-65f0375ccbe6" providerId="ADAL" clId="{456DC940-8BC3-48AD-A433-9E2A441CC328}" dt="2024-01-09T12:45:41.696" v="1321" actId="207"/>
          <ac:spMkLst>
            <pc:docMk/>
            <pc:sldMk cId="3119380716" sldId="292"/>
            <ac:spMk id="8" creationId="{00000000-0000-0000-0000-000000000000}"/>
          </ac:spMkLst>
        </pc:spChg>
      </pc:sldChg>
      <pc:sldChg chg="modSp mod">
        <pc:chgData name="O'Donovan, Órla" userId="14c87b7a-1adb-4eb8-b7f9-65f0375ccbe6" providerId="ADAL" clId="{456DC940-8BC3-48AD-A433-9E2A441CC328}" dt="2024-01-09T13:05:22.813" v="1787"/>
        <pc:sldMkLst>
          <pc:docMk/>
          <pc:sldMk cId="242664464" sldId="293"/>
        </pc:sldMkLst>
        <pc:spChg chg="mod">
          <ac:chgData name="O'Donovan, Órla" userId="14c87b7a-1adb-4eb8-b7f9-65f0375ccbe6" providerId="ADAL" clId="{456DC940-8BC3-48AD-A433-9E2A441CC328}" dt="2024-01-09T13:05:22.813" v="1787"/>
          <ac:spMkLst>
            <pc:docMk/>
            <pc:sldMk cId="242664464" sldId="293"/>
            <ac:spMk id="8" creationId="{00000000-0000-0000-0000-000000000000}"/>
          </ac:spMkLst>
        </pc:spChg>
      </pc:sldChg>
      <pc:sldChg chg="modSp new mod">
        <pc:chgData name="O'Donovan, Órla" userId="14c87b7a-1adb-4eb8-b7f9-65f0375ccbe6" providerId="ADAL" clId="{456DC940-8BC3-48AD-A433-9E2A441CC328}" dt="2024-01-17T10:39:30.508" v="1807" actId="20577"/>
        <pc:sldMkLst>
          <pc:docMk/>
          <pc:sldMk cId="3941932636" sldId="294"/>
        </pc:sldMkLst>
        <pc:spChg chg="mod">
          <ac:chgData name="O'Donovan, Órla" userId="14c87b7a-1adb-4eb8-b7f9-65f0375ccbe6" providerId="ADAL" clId="{456DC940-8BC3-48AD-A433-9E2A441CC328}" dt="2024-01-09T12:38:22.882" v="468" actId="207"/>
          <ac:spMkLst>
            <pc:docMk/>
            <pc:sldMk cId="3941932636" sldId="294"/>
            <ac:spMk id="2" creationId="{3DAA6CE2-B029-4585-3D2D-A16616971B05}"/>
          </ac:spMkLst>
        </pc:spChg>
        <pc:spChg chg="mod">
          <ac:chgData name="O'Donovan, Órla" userId="14c87b7a-1adb-4eb8-b7f9-65f0375ccbe6" providerId="ADAL" clId="{456DC940-8BC3-48AD-A433-9E2A441CC328}" dt="2024-01-17T10:39:30.508" v="1807" actId="20577"/>
          <ac:spMkLst>
            <pc:docMk/>
            <pc:sldMk cId="3941932636" sldId="294"/>
            <ac:spMk id="3" creationId="{015A49E4-0CD2-9038-0062-C1D77038F72D}"/>
          </ac:spMkLst>
        </pc:spChg>
      </pc:sldChg>
      <pc:sldChg chg="modSp new mod">
        <pc:chgData name="O'Donovan, Órla" userId="14c87b7a-1adb-4eb8-b7f9-65f0375ccbe6" providerId="ADAL" clId="{456DC940-8BC3-48AD-A433-9E2A441CC328}" dt="2024-01-17T10:35:05.429" v="1789" actId="113"/>
        <pc:sldMkLst>
          <pc:docMk/>
          <pc:sldMk cId="1663912138" sldId="295"/>
        </pc:sldMkLst>
        <pc:spChg chg="mod">
          <ac:chgData name="O'Donovan, Órla" userId="14c87b7a-1adb-4eb8-b7f9-65f0375ccbe6" providerId="ADAL" clId="{456DC940-8BC3-48AD-A433-9E2A441CC328}" dt="2024-01-09T12:51:11.321" v="1539" actId="122"/>
          <ac:spMkLst>
            <pc:docMk/>
            <pc:sldMk cId="1663912138" sldId="295"/>
            <ac:spMk id="2" creationId="{8621EA53-63AA-AC00-3BCE-3B03A937FF82}"/>
          </ac:spMkLst>
        </pc:spChg>
        <pc:spChg chg="mod">
          <ac:chgData name="O'Donovan, Órla" userId="14c87b7a-1adb-4eb8-b7f9-65f0375ccbe6" providerId="ADAL" clId="{456DC940-8BC3-48AD-A433-9E2A441CC328}" dt="2024-01-17T10:35:05.429" v="1789" actId="113"/>
          <ac:spMkLst>
            <pc:docMk/>
            <pc:sldMk cId="1663912138" sldId="295"/>
            <ac:spMk id="3" creationId="{37086126-7229-6CE3-BD26-1C09D27A47FD}"/>
          </ac:spMkLst>
        </pc:spChg>
      </pc:sldChg>
      <pc:sldChg chg="modSp add mod">
        <pc:chgData name="O'Donovan, Órla" userId="14c87b7a-1adb-4eb8-b7f9-65f0375ccbe6" providerId="ADAL" clId="{456DC940-8BC3-48AD-A433-9E2A441CC328}" dt="2024-01-17T10:45:13.445" v="1889" actId="27636"/>
        <pc:sldMkLst>
          <pc:docMk/>
          <pc:sldMk cId="3870159826" sldId="296"/>
        </pc:sldMkLst>
        <pc:spChg chg="mod">
          <ac:chgData name="O'Donovan, Órla" userId="14c87b7a-1adb-4eb8-b7f9-65f0375ccbe6" providerId="ADAL" clId="{456DC940-8BC3-48AD-A433-9E2A441CC328}" dt="2024-01-17T10:45:13.445" v="1889" actId="27636"/>
          <ac:spMkLst>
            <pc:docMk/>
            <pc:sldMk cId="3870159826" sldId="296"/>
            <ac:spMk id="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0B44C5-E370-4534-BAA1-467A151ADB3C}" type="datetimeFigureOut">
              <a:rPr lang="en-IE" smtClean="0"/>
              <a:t>08/02/2024</a:t>
            </a:fld>
            <a:endParaRPr lang="en-I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B27D62-15C6-4AD2-826D-F186F59E4E27}" type="slidenum">
              <a:rPr lang="en-IE" smtClean="0"/>
              <a:t>‹#›</a:t>
            </a:fld>
            <a:endParaRPr lang="en-IE" dirty="0"/>
          </a:p>
        </p:txBody>
      </p:sp>
    </p:spTree>
    <p:extLst>
      <p:ext uri="{BB962C8B-B14F-4D97-AF65-F5344CB8AC3E}">
        <p14:creationId xmlns:p14="http://schemas.microsoft.com/office/powerpoint/2010/main" val="2410041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27FB78-EEC3-4D20-A83F-1E148BBF0080}" type="datetime1">
              <a:rPr lang="en-US" smtClean="0"/>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61186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27FB78-EEC3-4D20-A83F-1E148BBF0080}" type="datetime1">
              <a:rPr lang="en-US" smtClean="0"/>
              <a:t>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620005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27FB78-EEC3-4D20-A83F-1E148BBF0080}" type="datetime1">
              <a:rPr lang="en-US" smtClean="0"/>
              <a:t>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299796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27FB78-EEC3-4D20-A83F-1E148BBF0080}" type="datetime1">
              <a:rPr lang="en-US" smtClean="0"/>
              <a:t>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406570366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27FB78-EEC3-4D20-A83F-1E148BBF0080}" type="datetime1">
              <a:rPr lang="en-US" smtClean="0"/>
              <a:t>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7229523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427FB78-EEC3-4D20-A83F-1E148BBF0080}" type="datetime1">
              <a:rPr lang="en-US" smtClean="0"/>
              <a:t>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3599059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427FB78-EEC3-4D20-A83F-1E148BBF0080}" type="datetime1">
              <a:rPr lang="en-US" smtClean="0"/>
              <a:t>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4359408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27FB78-EEC3-4D20-A83F-1E148BBF0080}" type="datetime1">
              <a:rPr lang="en-US" smtClean="0"/>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6657880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4427FB78-EEC3-4D20-A83F-1E148BBF0080}" type="datetime1">
              <a:rPr lang="en-US" smtClean="0"/>
              <a:t>2/8/2024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3519191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27FB78-EEC3-4D20-A83F-1E148BBF0080}" type="datetime1">
              <a:rPr lang="en-US" smtClean="0"/>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6566196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27FB78-EEC3-4D20-A83F-1E148BBF0080}" type="datetime1">
              <a:rPr lang="en-US" smtClean="0"/>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9622796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27FB78-EEC3-4D20-A83F-1E148BBF0080}" type="datetime1">
              <a:rPr lang="en-US" smtClean="0"/>
              <a:t>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9825598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27FB78-EEC3-4D20-A83F-1E148BBF0080}" type="datetime1">
              <a:rPr lang="en-US" smtClean="0"/>
              <a:t>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7826437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27FB78-EEC3-4D20-A83F-1E148BBF0080}" type="datetime1">
              <a:rPr lang="en-US" smtClean="0"/>
              <a:t>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6596348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427FB78-EEC3-4D20-A83F-1E148BBF0080}" type="datetime1">
              <a:rPr lang="en-US" smtClean="0"/>
              <a:t>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6618817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27FB78-EEC3-4D20-A83F-1E148BBF0080}" type="datetime1">
              <a:rPr lang="en-US" smtClean="0"/>
              <a:t>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7294320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27FB78-EEC3-4D20-A83F-1E148BBF0080}" type="datetime1">
              <a:rPr lang="en-US" smtClean="0"/>
              <a:t>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4844693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427FB78-EEC3-4D20-A83F-1E148BBF0080}" type="datetime1">
              <a:rPr lang="en-US" smtClean="0"/>
              <a:t>2/8/2024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56797027"/>
      </p:ext>
    </p:extLst>
  </p:cSld>
  <p:clrMap bg1="dk1" tx1="lt1" bg2="dk2" tx2="lt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 id="2147483918" r:id="rId15"/>
    <p:sldLayoutId id="2147483919" r:id="rId16"/>
    <p:sldLayoutId id="2147483920" r:id="rId17"/>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ailto:academicpromotions@universityofgalway.ie"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academicpromotions@nuigalway.ie" TargetMode="External"/><Relationship Id="rId2" Type="http://schemas.openxmlformats.org/officeDocument/2006/relationships/hyperlink" Target="http://www.universityofgalway.ie/academicpromotions/" TargetMode="Externa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http://ess.nuigalway.i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mailto:academicpromotions@universityofgalway.i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de-DE" sz="4000" dirty="0"/>
              <a:t>Academic Promotions Scheme</a:t>
            </a:r>
            <a:br>
              <a:rPr lang="de-DE" sz="4000" dirty="0"/>
            </a:br>
            <a:r>
              <a:rPr lang="de-DE" sz="4000" dirty="0"/>
              <a:t>2024</a:t>
            </a:r>
            <a:endParaRPr lang="en-IE" sz="4000" dirty="0"/>
          </a:p>
        </p:txBody>
      </p:sp>
      <p:sp>
        <p:nvSpPr>
          <p:cNvPr id="3" name="Subtitle 2"/>
          <p:cNvSpPr>
            <a:spLocks noGrp="1"/>
          </p:cNvSpPr>
          <p:nvPr>
            <p:ph type="subTitle" idx="1"/>
          </p:nvPr>
        </p:nvSpPr>
        <p:spPr>
          <a:xfrm>
            <a:off x="680322" y="4394039"/>
            <a:ext cx="8144134" cy="2164703"/>
          </a:xfrm>
        </p:spPr>
        <p:txBody>
          <a:bodyPr>
            <a:normAutofit/>
          </a:bodyPr>
          <a:lstStyle/>
          <a:p>
            <a:pPr algn="ctr"/>
            <a:r>
              <a:rPr lang="de-DE" sz="3200" dirty="0"/>
              <a:t>Briefing Session </a:t>
            </a:r>
            <a:r>
              <a:rPr lang="de-DE" sz="3200" dirty="0" err="1"/>
              <a:t>for</a:t>
            </a:r>
            <a:r>
              <a:rPr lang="de-DE" sz="3200" dirty="0"/>
              <a:t> Academic </a:t>
            </a:r>
            <a:r>
              <a:rPr lang="de-DE" sz="3200" dirty="0" err="1"/>
              <a:t>Staff</a:t>
            </a:r>
            <a:endParaRPr lang="de-DE" sz="3200" dirty="0"/>
          </a:p>
          <a:p>
            <a:pPr algn="ctr"/>
            <a:r>
              <a:rPr lang="de-DE" sz="3200" dirty="0"/>
              <a:t>February 2024</a:t>
            </a:r>
          </a:p>
          <a:p>
            <a:r>
              <a:rPr lang="de-DE" sz="1400" i="1" dirty="0">
                <a:latin typeface="Bookman Old Style" panose="02050604050505020204" pitchFamily="18" charset="0"/>
              </a:rPr>
              <a:t>	Prof. Pól Ó Dochartaigh,</a:t>
            </a:r>
          </a:p>
          <a:p>
            <a:r>
              <a:rPr lang="de-DE" sz="1400" i="1" dirty="0">
                <a:latin typeface="Bookman Old Style" panose="02050604050505020204" pitchFamily="18" charset="0"/>
              </a:rPr>
              <a:t>Deputy President and Registrar,</a:t>
            </a:r>
          </a:p>
          <a:p>
            <a:r>
              <a:rPr lang="de-DE" sz="1400" i="1" dirty="0" err="1">
                <a:latin typeface="Bookman Old Style" panose="02050604050505020204" pitchFamily="18" charset="0"/>
              </a:rPr>
              <a:t>Chair</a:t>
            </a:r>
            <a:r>
              <a:rPr lang="de-DE" sz="1400" i="1" dirty="0">
                <a:latin typeface="Bookman Old Style" panose="02050604050505020204" pitchFamily="18" charset="0"/>
              </a:rPr>
              <a:t>, Academic </a:t>
            </a:r>
            <a:r>
              <a:rPr lang="de-DE" sz="1400" i="1" dirty="0" err="1">
                <a:latin typeface="Bookman Old Style" panose="02050604050505020204" pitchFamily="18" charset="0"/>
              </a:rPr>
              <a:t>Promotions</a:t>
            </a:r>
            <a:r>
              <a:rPr lang="de-DE" sz="1400" i="1" dirty="0">
                <a:latin typeface="Bookman Old Style" panose="02050604050505020204" pitchFamily="18" charset="0"/>
              </a:rPr>
              <a:t> </a:t>
            </a:r>
            <a:r>
              <a:rPr lang="de-DE" sz="1400" i="1" dirty="0" err="1">
                <a:latin typeface="Bookman Old Style" panose="02050604050505020204" pitchFamily="18" charset="0"/>
              </a:rPr>
              <a:t>Committee</a:t>
            </a:r>
            <a:r>
              <a:rPr lang="de-DE" sz="1400" i="1" dirty="0">
                <a:latin typeface="Bookman Old Style" panose="02050604050505020204" pitchFamily="18" charset="0"/>
              </a:rPr>
              <a:t>.</a:t>
            </a:r>
            <a:endParaRPr lang="en-IE" sz="1400" i="1" dirty="0">
              <a:latin typeface="Bookman Old Style" panose="02050604050505020204" pitchFamily="18" charset="0"/>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t>1</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7912" y="342900"/>
            <a:ext cx="2926320" cy="1106424"/>
          </a:xfrm>
          <a:prstGeom prst="rect">
            <a:avLst/>
          </a:prstGeom>
        </p:spPr>
      </p:pic>
    </p:spTree>
    <p:extLst>
      <p:ext uri="{BB962C8B-B14F-4D97-AF65-F5344CB8AC3E}">
        <p14:creationId xmlns:p14="http://schemas.microsoft.com/office/powerpoint/2010/main" val="3925641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de-DE" dirty="0"/>
              <a:t>Assessment &amp; Scoring (5)</a:t>
            </a:r>
            <a:endParaRPr lang="en-IE" dirty="0"/>
          </a:p>
        </p:txBody>
      </p:sp>
      <p:sp>
        <p:nvSpPr>
          <p:cNvPr id="8" name="Content Placeholder 7"/>
          <p:cNvSpPr>
            <a:spLocks noGrp="1"/>
          </p:cNvSpPr>
          <p:nvPr>
            <p:ph idx="1"/>
          </p:nvPr>
        </p:nvSpPr>
        <p:spPr>
          <a:xfrm>
            <a:off x="680321" y="2218944"/>
            <a:ext cx="10792351" cy="4023361"/>
          </a:xfrm>
        </p:spPr>
        <p:txBody>
          <a:bodyPr>
            <a:normAutofit fontScale="92500" lnSpcReduction="20000"/>
          </a:bodyPr>
          <a:lstStyle/>
          <a:p>
            <a:r>
              <a:rPr lang="en-IE" dirty="0"/>
              <a:t>Prior to the meetings, each member of the Committees submits their provisional scores in respect of each candidate. The scores are then transposed to a spreadsheet, and this is the basis for the discussion at the meeting.</a:t>
            </a:r>
          </a:p>
          <a:p>
            <a:r>
              <a:rPr lang="en-IE" dirty="0"/>
              <a:t>A score of 1 means the candidate is assessed to be not achieving the criterion; a score of 2 means the assessor is unsure and needs input/clarification from the discussion at APC; a score of 3 means the candidate is achieving the criterion.</a:t>
            </a:r>
          </a:p>
          <a:p>
            <a:r>
              <a:rPr lang="en-IE" dirty="0"/>
              <a:t>Where there is a majority of 3s and no 1s, the score would be an automatic Yes under this criterion, unless a panel member raises a discussion point. All other profiles necessitate further discussion and from this discussion, consensus usually emerges. There must be a consensus that a criterion is being achieved for a final consensus decision of Yes.</a:t>
            </a:r>
          </a:p>
          <a:p>
            <a:r>
              <a:rPr lang="en-IE" dirty="0"/>
              <a:t>The consensus decision can only be ‘Y’ or ‘N’, i.e. Yes or No.</a:t>
            </a:r>
          </a:p>
          <a:p>
            <a:r>
              <a:rPr lang="en-IE" dirty="0"/>
              <a:t>The protected leave multiplier and COVID-19 impact are factored into the discussions and decisions.</a:t>
            </a:r>
            <a:endParaRPr lang="de-DE" dirty="0"/>
          </a:p>
        </p:txBody>
      </p:sp>
      <p:sp>
        <p:nvSpPr>
          <p:cNvPr id="9" name="Slide Number Placeholder 8"/>
          <p:cNvSpPr>
            <a:spLocks noGrp="1"/>
          </p:cNvSpPr>
          <p:nvPr>
            <p:ph type="sldNum" sz="quarter" idx="12"/>
          </p:nvPr>
        </p:nvSpPr>
        <p:spPr/>
        <p:txBody>
          <a:bodyPr/>
          <a:lstStyle/>
          <a:p>
            <a:fld id="{6D22F896-40B5-4ADD-8801-0D06FADFA095}" type="slidenum">
              <a:rPr lang="en-US" smtClean="0"/>
              <a:t>10</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533" y="5936189"/>
            <a:ext cx="1777558" cy="672084"/>
          </a:xfrm>
          <a:prstGeom prst="rect">
            <a:avLst/>
          </a:prstGeom>
        </p:spPr>
      </p:pic>
    </p:spTree>
    <p:extLst>
      <p:ext uri="{BB962C8B-B14F-4D97-AF65-F5344CB8AC3E}">
        <p14:creationId xmlns:p14="http://schemas.microsoft.com/office/powerpoint/2010/main" val="3769865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de-DE" dirty="0"/>
              <a:t>Assessment &amp; Scoring (6)</a:t>
            </a:r>
            <a:endParaRPr lang="en-IE" dirty="0"/>
          </a:p>
        </p:txBody>
      </p:sp>
      <p:sp>
        <p:nvSpPr>
          <p:cNvPr id="9" name="Slide Number Placeholder 8"/>
          <p:cNvSpPr>
            <a:spLocks noGrp="1"/>
          </p:cNvSpPr>
          <p:nvPr>
            <p:ph type="sldNum" sz="quarter" idx="12"/>
          </p:nvPr>
        </p:nvSpPr>
        <p:spPr/>
        <p:txBody>
          <a:bodyPr/>
          <a:lstStyle/>
          <a:p>
            <a:fld id="{6D22F896-40B5-4ADD-8801-0D06FADFA095}" type="slidenum">
              <a:rPr lang="en-US" smtClean="0"/>
              <a:t>11</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602" y="6212047"/>
            <a:ext cx="1277854" cy="483149"/>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2483215885"/>
              </p:ext>
            </p:extLst>
          </p:nvPr>
        </p:nvGraphicFramePr>
        <p:xfrm>
          <a:off x="1072897" y="2473350"/>
          <a:ext cx="9221284" cy="4247823"/>
        </p:xfrm>
        <a:graphic>
          <a:graphicData uri="http://schemas.openxmlformats.org/drawingml/2006/table">
            <a:tbl>
              <a:tblPr firstRow="1" firstCol="1" bandRow="1"/>
              <a:tblGrid>
                <a:gridCol w="1246812">
                  <a:extLst>
                    <a:ext uri="{9D8B030D-6E8A-4147-A177-3AD203B41FA5}">
                      <a16:colId xmlns:a16="http://schemas.microsoft.com/office/drawing/2014/main" val="226643879"/>
                    </a:ext>
                  </a:extLst>
                </a:gridCol>
                <a:gridCol w="612955">
                  <a:extLst>
                    <a:ext uri="{9D8B030D-6E8A-4147-A177-3AD203B41FA5}">
                      <a16:colId xmlns:a16="http://schemas.microsoft.com/office/drawing/2014/main" val="1535081891"/>
                    </a:ext>
                  </a:extLst>
                </a:gridCol>
                <a:gridCol w="613628">
                  <a:extLst>
                    <a:ext uri="{9D8B030D-6E8A-4147-A177-3AD203B41FA5}">
                      <a16:colId xmlns:a16="http://schemas.microsoft.com/office/drawing/2014/main" val="3334558696"/>
                    </a:ext>
                  </a:extLst>
                </a:gridCol>
                <a:gridCol w="613628">
                  <a:extLst>
                    <a:ext uri="{9D8B030D-6E8A-4147-A177-3AD203B41FA5}">
                      <a16:colId xmlns:a16="http://schemas.microsoft.com/office/drawing/2014/main" val="4124166894"/>
                    </a:ext>
                  </a:extLst>
                </a:gridCol>
                <a:gridCol w="612955">
                  <a:extLst>
                    <a:ext uri="{9D8B030D-6E8A-4147-A177-3AD203B41FA5}">
                      <a16:colId xmlns:a16="http://schemas.microsoft.com/office/drawing/2014/main" val="3742067423"/>
                    </a:ext>
                  </a:extLst>
                </a:gridCol>
                <a:gridCol w="613628">
                  <a:extLst>
                    <a:ext uri="{9D8B030D-6E8A-4147-A177-3AD203B41FA5}">
                      <a16:colId xmlns:a16="http://schemas.microsoft.com/office/drawing/2014/main" val="2766362829"/>
                    </a:ext>
                  </a:extLst>
                </a:gridCol>
                <a:gridCol w="613628">
                  <a:extLst>
                    <a:ext uri="{9D8B030D-6E8A-4147-A177-3AD203B41FA5}">
                      <a16:colId xmlns:a16="http://schemas.microsoft.com/office/drawing/2014/main" val="141009681"/>
                    </a:ext>
                  </a:extLst>
                </a:gridCol>
                <a:gridCol w="612955">
                  <a:extLst>
                    <a:ext uri="{9D8B030D-6E8A-4147-A177-3AD203B41FA5}">
                      <a16:colId xmlns:a16="http://schemas.microsoft.com/office/drawing/2014/main" val="2733972791"/>
                    </a:ext>
                  </a:extLst>
                </a:gridCol>
                <a:gridCol w="613628">
                  <a:extLst>
                    <a:ext uri="{9D8B030D-6E8A-4147-A177-3AD203B41FA5}">
                      <a16:colId xmlns:a16="http://schemas.microsoft.com/office/drawing/2014/main" val="362954099"/>
                    </a:ext>
                  </a:extLst>
                </a:gridCol>
                <a:gridCol w="613628">
                  <a:extLst>
                    <a:ext uri="{9D8B030D-6E8A-4147-A177-3AD203B41FA5}">
                      <a16:colId xmlns:a16="http://schemas.microsoft.com/office/drawing/2014/main" val="1016967909"/>
                    </a:ext>
                  </a:extLst>
                </a:gridCol>
                <a:gridCol w="612955">
                  <a:extLst>
                    <a:ext uri="{9D8B030D-6E8A-4147-A177-3AD203B41FA5}">
                      <a16:colId xmlns:a16="http://schemas.microsoft.com/office/drawing/2014/main" val="1858782270"/>
                    </a:ext>
                  </a:extLst>
                </a:gridCol>
                <a:gridCol w="613628">
                  <a:extLst>
                    <a:ext uri="{9D8B030D-6E8A-4147-A177-3AD203B41FA5}">
                      <a16:colId xmlns:a16="http://schemas.microsoft.com/office/drawing/2014/main" val="1726821332"/>
                    </a:ext>
                  </a:extLst>
                </a:gridCol>
                <a:gridCol w="613628">
                  <a:extLst>
                    <a:ext uri="{9D8B030D-6E8A-4147-A177-3AD203B41FA5}">
                      <a16:colId xmlns:a16="http://schemas.microsoft.com/office/drawing/2014/main" val="1096501838"/>
                    </a:ext>
                  </a:extLst>
                </a:gridCol>
                <a:gridCol w="613628">
                  <a:extLst>
                    <a:ext uri="{9D8B030D-6E8A-4147-A177-3AD203B41FA5}">
                      <a16:colId xmlns:a16="http://schemas.microsoft.com/office/drawing/2014/main" val="94231958"/>
                    </a:ext>
                  </a:extLst>
                </a:gridCol>
              </a:tblGrid>
              <a:tr h="218237">
                <a:tc>
                  <a:txBody>
                    <a:bodyPr/>
                    <a:lstStyle/>
                    <a:p>
                      <a:pPr algn="just">
                        <a:lnSpc>
                          <a:spcPct val="110000"/>
                        </a:lnSpc>
                        <a:spcAft>
                          <a:spcPts val="0"/>
                        </a:spcAft>
                      </a:pPr>
                      <a:r>
                        <a:rPr lang="en-IE"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Assessor</a:t>
                      </a:r>
                      <a:endParaRPr lang="en-IE" sz="1200" dirty="0">
                        <a:solidFill>
                          <a:schemeClr val="bg1"/>
                        </a:solidFill>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13">
                  <a:txBody>
                    <a:bodyPr/>
                    <a:lstStyle/>
                    <a:p>
                      <a:pPr algn="ctr">
                        <a:lnSpc>
                          <a:spcPct val="110000"/>
                        </a:lnSpc>
                        <a:spcAft>
                          <a:spcPts val="0"/>
                        </a:spcAft>
                      </a:pPr>
                      <a:r>
                        <a:rPr lang="en-IE"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Criterion Number</a:t>
                      </a:r>
                      <a:endParaRPr lang="en-IE" sz="1200" dirty="0">
                        <a:solidFill>
                          <a:schemeClr val="bg1"/>
                        </a:solidFill>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4255830276"/>
                  </a:ext>
                </a:extLst>
              </a:tr>
              <a:tr h="581965">
                <a:tc>
                  <a:txBody>
                    <a:bodyPr/>
                    <a:lstStyle/>
                    <a:p>
                      <a:pPr algn="just">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0000"/>
                        </a:lnSpc>
                        <a:spcAft>
                          <a:spcPts val="0"/>
                        </a:spcAft>
                      </a:pPr>
                      <a:r>
                        <a:rPr lang="en-IE" sz="800" b="1">
                          <a:solidFill>
                            <a:srgbClr val="000000"/>
                          </a:solidFill>
                          <a:effectLst/>
                          <a:latin typeface="Calibri"/>
                          <a:ea typeface="Calibri" panose="020F0502020204030204" pitchFamily="34" charset="0"/>
                          <a:cs typeface="Calibri"/>
                        </a:rPr>
                        <a:t>1</a:t>
                      </a:r>
                      <a:br>
                        <a:rPr lang="en-IE" sz="800" b="1">
                          <a:solidFill>
                            <a:srgbClr val="000000"/>
                          </a:solidFill>
                          <a:effectLst/>
                          <a:latin typeface="Calibri"/>
                          <a:ea typeface="Calibri" panose="020F0502020204030204" pitchFamily="34" charset="0"/>
                          <a:cs typeface="Calibri"/>
                        </a:rPr>
                      </a:br>
                      <a:r>
                        <a:rPr lang="en-IE" sz="800" b="1">
                          <a:solidFill>
                            <a:srgbClr val="000000"/>
                          </a:solidFill>
                          <a:effectLst/>
                          <a:latin typeface="Calibri"/>
                          <a:ea typeface="Calibri" panose="020F0502020204030204" pitchFamily="34" charset="0"/>
                          <a:cs typeface="Calibri"/>
                        </a:rPr>
                        <a:t>Res/</a:t>
                      </a:r>
                      <a:endParaRPr lang="en-IE" sz="1200">
                        <a:effectLst/>
                        <a:latin typeface="Calibri"/>
                        <a:ea typeface="Calibri" panose="020F0502020204030204" pitchFamily="34" charset="0"/>
                        <a:cs typeface="Calibri"/>
                      </a:endParaRPr>
                    </a:p>
                    <a:p>
                      <a:pPr algn="just">
                        <a:lnSpc>
                          <a:spcPct val="110000"/>
                        </a:lnSpc>
                        <a:spcAft>
                          <a:spcPts val="0"/>
                        </a:spcAft>
                      </a:pPr>
                      <a:r>
                        <a:rPr lang="en-IE" sz="800" b="1">
                          <a:solidFill>
                            <a:srgbClr val="000000"/>
                          </a:solidFill>
                          <a:effectLst/>
                          <a:latin typeface="Calibri"/>
                          <a:ea typeface="Calibri" panose="020F0502020204030204" pitchFamily="34" charset="0"/>
                          <a:cs typeface="Calibri"/>
                        </a:rPr>
                        <a:t>Schol</a:t>
                      </a:r>
                      <a:endParaRPr lang="en-IE" sz="1200" dirty="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0000"/>
                        </a:lnSpc>
                        <a:spcAft>
                          <a:spcPts val="0"/>
                        </a:spcAft>
                      </a:pPr>
                      <a:r>
                        <a:rPr lang="en-IE" sz="800" b="1">
                          <a:solidFill>
                            <a:srgbClr val="000000"/>
                          </a:solidFill>
                          <a:effectLst/>
                          <a:latin typeface="Calibri"/>
                          <a:ea typeface="Calibri" panose="020F0502020204030204" pitchFamily="34" charset="0"/>
                          <a:cs typeface="Calibri"/>
                        </a:rPr>
                        <a:t>2</a:t>
                      </a:r>
                      <a:br>
                        <a:rPr lang="en-IE" sz="800" b="1">
                          <a:solidFill>
                            <a:srgbClr val="000000"/>
                          </a:solidFill>
                          <a:effectLst/>
                          <a:latin typeface="Calibri"/>
                          <a:ea typeface="Calibri" panose="020F0502020204030204" pitchFamily="34" charset="0"/>
                          <a:cs typeface="Calibri"/>
                        </a:rPr>
                      </a:br>
                      <a:r>
                        <a:rPr lang="en-IE" sz="800" b="1">
                          <a:solidFill>
                            <a:srgbClr val="000000"/>
                          </a:solidFill>
                          <a:effectLst/>
                          <a:latin typeface="Calibri"/>
                          <a:ea typeface="Calibri" panose="020F0502020204030204" pitchFamily="34" charset="0"/>
                          <a:cs typeface="Calibri"/>
                        </a:rPr>
                        <a:t>T&amp;L</a:t>
                      </a:r>
                      <a:endParaRPr lang="en-IE" sz="1200" dirty="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0000"/>
                        </a:lnSpc>
                        <a:spcAft>
                          <a:spcPts val="0"/>
                        </a:spcAft>
                      </a:pPr>
                      <a:r>
                        <a:rPr lang="en-IE" sz="800" b="1">
                          <a:solidFill>
                            <a:srgbClr val="000000"/>
                          </a:solidFill>
                          <a:effectLst/>
                          <a:latin typeface="Calibri"/>
                          <a:ea typeface="Calibri" panose="020F0502020204030204" pitchFamily="34" charset="0"/>
                          <a:cs typeface="Calibri"/>
                        </a:rPr>
                        <a:t>3</a:t>
                      </a:r>
                      <a:br>
                        <a:rPr lang="en-IE" sz="800" b="1">
                          <a:solidFill>
                            <a:srgbClr val="000000"/>
                          </a:solidFill>
                          <a:effectLst/>
                          <a:latin typeface="Calibri"/>
                          <a:ea typeface="Calibri" panose="020F0502020204030204" pitchFamily="34" charset="0"/>
                          <a:cs typeface="Calibri"/>
                        </a:rPr>
                      </a:br>
                      <a:r>
                        <a:rPr lang="en-IE" sz="800" b="1">
                          <a:solidFill>
                            <a:srgbClr val="000000"/>
                          </a:solidFill>
                          <a:effectLst/>
                          <a:latin typeface="Calibri"/>
                          <a:ea typeface="Calibri" panose="020F0502020204030204" pitchFamily="34" charset="0"/>
                          <a:cs typeface="Calibri"/>
                        </a:rPr>
                        <a:t>Cont.</a:t>
                      </a:r>
                      <a:endParaRPr lang="en-IE" sz="1200" dirty="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0000"/>
                        </a:lnSpc>
                        <a:spcAft>
                          <a:spcPts val="0"/>
                        </a:spcAft>
                      </a:pPr>
                      <a:r>
                        <a:rPr lang="en-IE" sz="800" b="1">
                          <a:solidFill>
                            <a:srgbClr val="000000"/>
                          </a:solidFill>
                          <a:effectLst/>
                          <a:latin typeface="Calibri"/>
                          <a:ea typeface="Calibri" panose="020F0502020204030204" pitchFamily="34" charset="0"/>
                          <a:cs typeface="Calibri"/>
                        </a:rPr>
                        <a:t>i</a:t>
                      </a:r>
                      <a:br>
                        <a:rPr lang="en-IE" sz="800" b="1">
                          <a:solidFill>
                            <a:srgbClr val="000000"/>
                          </a:solidFill>
                          <a:effectLst/>
                          <a:latin typeface="Calibri"/>
                          <a:ea typeface="Calibri" panose="020F0502020204030204" pitchFamily="34" charset="0"/>
                          <a:cs typeface="Calibri"/>
                        </a:rPr>
                      </a:br>
                      <a:r>
                        <a:rPr lang="en-IE" sz="800" b="1">
                          <a:solidFill>
                            <a:srgbClr val="000000"/>
                          </a:solidFill>
                          <a:effectLst/>
                          <a:latin typeface="Calibri"/>
                          <a:ea typeface="Calibri" panose="020F0502020204030204" pitchFamily="34" charset="0"/>
                          <a:cs typeface="Calibri"/>
                        </a:rPr>
                        <a:t>Res. Lead.</a:t>
                      </a:r>
                      <a:endParaRPr lang="en-IE" sz="1200" dirty="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0000"/>
                        </a:lnSpc>
                        <a:spcAft>
                          <a:spcPts val="0"/>
                        </a:spcAft>
                      </a:pPr>
                      <a:r>
                        <a:rPr lang="en-IE" sz="800" b="1">
                          <a:solidFill>
                            <a:srgbClr val="000000"/>
                          </a:solidFill>
                          <a:effectLst/>
                          <a:latin typeface="Calibri"/>
                          <a:ea typeface="Calibri" panose="020F0502020204030204" pitchFamily="34" charset="0"/>
                          <a:cs typeface="Calibri"/>
                        </a:rPr>
                        <a:t>ii</a:t>
                      </a:r>
                      <a:br>
                        <a:rPr lang="en-IE" sz="800" b="1">
                          <a:solidFill>
                            <a:srgbClr val="000000"/>
                          </a:solidFill>
                          <a:effectLst/>
                          <a:latin typeface="Calibri"/>
                          <a:ea typeface="Calibri" panose="020F0502020204030204" pitchFamily="34" charset="0"/>
                          <a:cs typeface="Calibri"/>
                        </a:rPr>
                      </a:br>
                      <a:r>
                        <a:rPr lang="en-IE" sz="800" b="1">
                          <a:solidFill>
                            <a:srgbClr val="000000"/>
                          </a:solidFill>
                          <a:effectLst/>
                          <a:latin typeface="Calibri"/>
                          <a:ea typeface="Calibri" panose="020F0502020204030204" pitchFamily="34" charset="0"/>
                          <a:cs typeface="Calibri"/>
                        </a:rPr>
                        <a:t>PG/PD</a:t>
                      </a:r>
                      <a:endParaRPr lang="en-IE" sz="1200" dirty="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0000"/>
                        </a:lnSpc>
                        <a:spcAft>
                          <a:spcPts val="0"/>
                        </a:spcAft>
                      </a:pPr>
                      <a:r>
                        <a:rPr lang="en-IE" sz="800" b="1">
                          <a:solidFill>
                            <a:srgbClr val="000000"/>
                          </a:solidFill>
                          <a:effectLst/>
                          <a:latin typeface="Calibri"/>
                          <a:ea typeface="Calibri" panose="020F0502020204030204" pitchFamily="34" charset="0"/>
                          <a:cs typeface="Calibri"/>
                        </a:rPr>
                        <a:t>iii</a:t>
                      </a:r>
                      <a:br>
                        <a:rPr lang="en-IE" sz="800" b="1">
                          <a:solidFill>
                            <a:srgbClr val="000000"/>
                          </a:solidFill>
                          <a:effectLst/>
                          <a:latin typeface="Calibri"/>
                          <a:ea typeface="Calibri" panose="020F0502020204030204" pitchFamily="34" charset="0"/>
                          <a:cs typeface="Calibri"/>
                        </a:rPr>
                      </a:br>
                      <a:r>
                        <a:rPr lang="en-IE" sz="800" b="1">
                          <a:solidFill>
                            <a:srgbClr val="000000"/>
                          </a:solidFill>
                          <a:effectLst/>
                          <a:latin typeface="Calibri"/>
                          <a:ea typeface="Calibri" panose="020F0502020204030204" pitchFamily="34" charset="0"/>
                          <a:cs typeface="Calibri"/>
                        </a:rPr>
                        <a:t>Res. Fund</a:t>
                      </a:r>
                      <a:endParaRPr lang="en-IE" sz="1200" dirty="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0000"/>
                        </a:lnSpc>
                        <a:spcAft>
                          <a:spcPts val="0"/>
                        </a:spcAft>
                      </a:pPr>
                      <a:r>
                        <a:rPr lang="en-IE" sz="800" b="1">
                          <a:solidFill>
                            <a:srgbClr val="000000"/>
                          </a:solidFill>
                          <a:effectLst/>
                          <a:latin typeface="Calibri"/>
                          <a:ea typeface="Calibri" panose="020F0502020204030204" pitchFamily="34" charset="0"/>
                          <a:cs typeface="Calibri"/>
                        </a:rPr>
                        <a:t>iv</a:t>
                      </a:r>
                      <a:br>
                        <a:rPr lang="en-IE" sz="800" b="1">
                          <a:solidFill>
                            <a:srgbClr val="000000"/>
                          </a:solidFill>
                          <a:effectLst/>
                          <a:latin typeface="Calibri"/>
                          <a:ea typeface="Calibri" panose="020F0502020204030204" pitchFamily="34" charset="0"/>
                          <a:cs typeface="Calibri"/>
                        </a:rPr>
                      </a:br>
                      <a:r>
                        <a:rPr lang="en-IE" sz="800" b="1">
                          <a:solidFill>
                            <a:srgbClr val="000000"/>
                          </a:solidFill>
                          <a:effectLst/>
                          <a:latin typeface="Calibri"/>
                          <a:ea typeface="Calibri" panose="020F0502020204030204" pitchFamily="34" charset="0"/>
                          <a:cs typeface="Calibri"/>
                        </a:rPr>
                        <a:t> Impact beyond academic</a:t>
                      </a:r>
                      <a:endParaRPr lang="en-IE" sz="1200" dirty="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0000"/>
                        </a:lnSpc>
                        <a:spcAft>
                          <a:spcPts val="0"/>
                        </a:spcAft>
                      </a:pPr>
                      <a:r>
                        <a:rPr lang="en-IE" sz="800" b="1">
                          <a:solidFill>
                            <a:srgbClr val="000000"/>
                          </a:solidFill>
                          <a:effectLst/>
                          <a:latin typeface="Calibri"/>
                          <a:ea typeface="Calibri" panose="020F0502020204030204" pitchFamily="34" charset="0"/>
                          <a:cs typeface="Calibri"/>
                        </a:rPr>
                        <a:t>v</a:t>
                      </a:r>
                      <a:br>
                        <a:rPr lang="en-IE" sz="800" b="1">
                          <a:solidFill>
                            <a:srgbClr val="000000"/>
                          </a:solidFill>
                          <a:effectLst/>
                          <a:latin typeface="Calibri"/>
                          <a:ea typeface="Calibri" panose="020F0502020204030204" pitchFamily="34" charset="0"/>
                          <a:cs typeface="Calibri"/>
                        </a:rPr>
                      </a:br>
                      <a:r>
                        <a:rPr lang="en-IE" sz="800" b="1">
                          <a:solidFill>
                            <a:srgbClr val="000000"/>
                          </a:solidFill>
                          <a:effectLst/>
                          <a:latin typeface="Calibri"/>
                          <a:ea typeface="Calibri" panose="020F0502020204030204" pitchFamily="34" charset="0"/>
                          <a:cs typeface="Calibri"/>
                        </a:rPr>
                        <a:t>Nat/Int Standing</a:t>
                      </a:r>
                      <a:endParaRPr lang="en-IE" sz="800" b="1" dirty="0">
                        <a:solidFill>
                          <a:srgbClr val="000000"/>
                        </a:solidFill>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0000"/>
                        </a:lnSpc>
                        <a:spcAft>
                          <a:spcPts val="0"/>
                        </a:spcAft>
                      </a:pPr>
                      <a:r>
                        <a:rPr lang="en-IE" sz="800" b="1">
                          <a:solidFill>
                            <a:srgbClr val="000000"/>
                          </a:solidFill>
                          <a:effectLst/>
                          <a:latin typeface="Calibri"/>
                          <a:ea typeface="Calibri" panose="020F0502020204030204" pitchFamily="34" charset="0"/>
                          <a:cs typeface="Calibri"/>
                        </a:rPr>
                        <a:t>vi</a:t>
                      </a:r>
                      <a:br>
                        <a:rPr lang="en-IE" sz="800" b="1">
                          <a:solidFill>
                            <a:srgbClr val="000000"/>
                          </a:solidFill>
                          <a:effectLst/>
                          <a:latin typeface="Calibri"/>
                          <a:ea typeface="Calibri" panose="020F0502020204030204" pitchFamily="34" charset="0"/>
                          <a:cs typeface="Calibri"/>
                        </a:rPr>
                      </a:br>
                      <a:r>
                        <a:rPr lang="en-IE" sz="800" b="1">
                          <a:solidFill>
                            <a:srgbClr val="000000"/>
                          </a:solidFill>
                          <a:effectLst/>
                          <a:latin typeface="Calibri"/>
                          <a:ea typeface="Calibri" panose="020F0502020204030204" pitchFamily="34" charset="0"/>
                          <a:cs typeface="Calibri"/>
                        </a:rPr>
                        <a:t>Theor. Curr. Teach.</a:t>
                      </a:r>
                      <a:endParaRPr lang="en-IE" sz="1200" dirty="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0000"/>
                        </a:lnSpc>
                        <a:spcAft>
                          <a:spcPts val="0"/>
                        </a:spcAft>
                      </a:pPr>
                      <a:r>
                        <a:rPr lang="en-IE" sz="800" b="1">
                          <a:solidFill>
                            <a:srgbClr val="000000"/>
                          </a:solidFill>
                          <a:effectLst/>
                          <a:latin typeface="Calibri"/>
                          <a:ea typeface="Calibri" panose="020F0502020204030204" pitchFamily="34" charset="0"/>
                          <a:cs typeface="Calibri"/>
                        </a:rPr>
                        <a:t>vii</a:t>
                      </a:r>
                      <a:br>
                        <a:rPr lang="en-IE" sz="800" b="1">
                          <a:solidFill>
                            <a:srgbClr val="000000"/>
                          </a:solidFill>
                          <a:effectLst/>
                          <a:latin typeface="Calibri"/>
                          <a:ea typeface="Calibri" panose="020F0502020204030204" pitchFamily="34" charset="0"/>
                          <a:cs typeface="Calibri"/>
                        </a:rPr>
                      </a:br>
                      <a:r>
                        <a:rPr lang="en-IE" sz="800" b="1">
                          <a:solidFill>
                            <a:srgbClr val="000000"/>
                          </a:solidFill>
                          <a:effectLst/>
                          <a:latin typeface="Calibri"/>
                          <a:ea typeface="Calibri" panose="020F0502020204030204" pitchFamily="34" charset="0"/>
                          <a:cs typeface="Calibri"/>
                        </a:rPr>
                        <a:t>Innov. in Teaching</a:t>
                      </a:r>
                      <a:endParaRPr lang="en-IE" sz="1200" dirty="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0000"/>
                        </a:lnSpc>
                        <a:spcAft>
                          <a:spcPts val="0"/>
                        </a:spcAft>
                      </a:pPr>
                      <a:r>
                        <a:rPr lang="en-IE" sz="800" b="1">
                          <a:solidFill>
                            <a:srgbClr val="000000"/>
                          </a:solidFill>
                          <a:effectLst/>
                          <a:latin typeface="Calibri"/>
                          <a:ea typeface="Calibri" panose="020F0502020204030204" pitchFamily="34" charset="0"/>
                          <a:cs typeface="Calibri"/>
                        </a:rPr>
                        <a:t>viii</a:t>
                      </a:r>
                      <a:br>
                        <a:rPr lang="en-IE" sz="800" b="1">
                          <a:solidFill>
                            <a:srgbClr val="000000"/>
                          </a:solidFill>
                          <a:effectLst/>
                          <a:latin typeface="Calibri"/>
                          <a:ea typeface="Calibri" panose="020F0502020204030204" pitchFamily="34" charset="0"/>
                          <a:cs typeface="Calibri"/>
                        </a:rPr>
                      </a:br>
                      <a:r>
                        <a:rPr lang="en-IE" sz="800" b="1">
                          <a:solidFill>
                            <a:srgbClr val="000000"/>
                          </a:solidFill>
                          <a:effectLst/>
                          <a:latin typeface="Calibri"/>
                          <a:ea typeface="Calibri" panose="020F0502020204030204" pitchFamily="34" charset="0"/>
                          <a:cs typeface="Calibri"/>
                        </a:rPr>
                        <a:t>Nat. Stand in T&amp;L</a:t>
                      </a:r>
                      <a:endParaRPr lang="en-IE" sz="1200" dirty="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800" b="1">
                          <a:solidFill>
                            <a:srgbClr val="000000"/>
                          </a:solidFill>
                          <a:effectLst/>
                          <a:latin typeface="Calibri"/>
                          <a:ea typeface="Calibri" panose="020F0502020204030204" pitchFamily="34" charset="0"/>
                          <a:cs typeface="Calibri"/>
                        </a:rPr>
                        <a:t>ix</a:t>
                      </a:r>
                      <a:br>
                        <a:rPr lang="en-IE" sz="800" b="1">
                          <a:solidFill>
                            <a:srgbClr val="000000"/>
                          </a:solidFill>
                          <a:effectLst/>
                          <a:latin typeface="Calibri"/>
                          <a:ea typeface="Calibri" panose="020F0502020204030204" pitchFamily="34" charset="0"/>
                          <a:cs typeface="Calibri"/>
                        </a:rPr>
                      </a:br>
                      <a:r>
                        <a:rPr lang="en-IE" sz="800" b="1">
                          <a:solidFill>
                            <a:srgbClr val="000000"/>
                          </a:solidFill>
                          <a:effectLst/>
                          <a:latin typeface="Calibri"/>
                          <a:ea typeface="Calibri" panose="020F0502020204030204" pitchFamily="34" charset="0"/>
                          <a:cs typeface="Calibri"/>
                        </a:rPr>
                        <a:t>Impact in T&amp;L</a:t>
                      </a:r>
                      <a:endParaRPr lang="en-IE" sz="1200" dirty="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0000"/>
                        </a:lnSpc>
                        <a:spcAft>
                          <a:spcPts val="0"/>
                        </a:spcAft>
                      </a:pPr>
                      <a:r>
                        <a:rPr lang="en-IE" sz="800" b="1">
                          <a:solidFill>
                            <a:srgbClr val="000000"/>
                          </a:solidFill>
                          <a:effectLst/>
                          <a:latin typeface="Calibri"/>
                          <a:ea typeface="Calibri" panose="020F0502020204030204" pitchFamily="34" charset="0"/>
                          <a:cs typeface="Calibri"/>
                        </a:rPr>
                        <a:t>x</a:t>
                      </a:r>
                      <a:br>
                        <a:rPr lang="en-IE" sz="800" b="1">
                          <a:solidFill>
                            <a:srgbClr val="000000"/>
                          </a:solidFill>
                          <a:effectLst/>
                          <a:latin typeface="Calibri"/>
                          <a:ea typeface="Calibri" panose="020F0502020204030204" pitchFamily="34" charset="0"/>
                          <a:cs typeface="Calibri"/>
                        </a:rPr>
                      </a:br>
                      <a:r>
                        <a:rPr lang="en-IE" sz="800" b="1">
                          <a:solidFill>
                            <a:srgbClr val="000000"/>
                          </a:solidFill>
                          <a:effectLst/>
                          <a:latin typeface="Calibri"/>
                          <a:ea typeface="Calibri" panose="020F0502020204030204" pitchFamily="34" charset="0"/>
                          <a:cs typeface="Calibri"/>
                        </a:rPr>
                        <a:t>Ped.  funding</a:t>
                      </a:r>
                      <a:endParaRPr lang="en-IE" sz="12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18256481"/>
                  </a:ext>
                </a:extLst>
              </a:tr>
              <a:tr h="218237">
                <a:tc>
                  <a:txBody>
                    <a:bodyPr/>
                    <a:lstStyle/>
                    <a:p>
                      <a:pPr algn="just">
                        <a:lnSpc>
                          <a:spcPct val="110000"/>
                        </a:lnSpc>
                        <a:spcAft>
                          <a:spcPts val="0"/>
                        </a:spcAft>
                      </a:pPr>
                      <a:r>
                        <a:rPr lang="en-IE" sz="1200">
                          <a:effectLst/>
                          <a:latin typeface="Calibri"/>
                          <a:ea typeface="Calibri" panose="020F0502020204030204" pitchFamily="34" charset="0"/>
                          <a:cs typeface="Calibri"/>
                        </a:rPr>
                        <a:t>Assessor 1</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dirty="0">
                          <a:effectLst/>
                          <a:latin typeface="Calibri" panose="020F0502020204030204" pitchFamily="34" charset="0"/>
                          <a:ea typeface="Calibri" panose="020F0502020204030204" pitchFamily="34" charset="0"/>
                          <a:cs typeface="Calibri" panose="020F0502020204030204" pitchFamily="34" charset="0"/>
                        </a:rPr>
                        <a:t>3</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dirty="0">
                          <a:effectLst/>
                          <a:latin typeface="Calibri" panose="020F0502020204030204" pitchFamily="34" charset="0"/>
                          <a:ea typeface="Calibri" panose="020F0502020204030204" pitchFamily="34" charset="0"/>
                          <a:cs typeface="Calibri" panose="020F0502020204030204" pitchFamily="34" charset="0"/>
                        </a:rPr>
                        <a:t> 1</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dirty="0">
                          <a:effectLst/>
                          <a:latin typeface="Calibri" panose="020F0502020204030204" pitchFamily="34" charset="0"/>
                          <a:ea typeface="Calibri" panose="020F0502020204030204" pitchFamily="34" charset="0"/>
                          <a:cs typeface="Calibri" panose="020F0502020204030204" pitchFamily="34" charset="0"/>
                        </a:rPr>
                        <a:t> </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1</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7539166"/>
                  </a:ext>
                </a:extLst>
              </a:tr>
              <a:tr h="218237">
                <a:tc>
                  <a:txBody>
                    <a:bodyPr/>
                    <a:lstStyle/>
                    <a:p>
                      <a:pPr algn="just">
                        <a:lnSpc>
                          <a:spcPct val="110000"/>
                        </a:lnSpc>
                        <a:spcAft>
                          <a:spcPts val="0"/>
                        </a:spcAft>
                      </a:pPr>
                      <a:r>
                        <a:rPr lang="en-IE" sz="1200">
                          <a:effectLst/>
                          <a:latin typeface="Calibri"/>
                          <a:ea typeface="Calibri" panose="020F0502020204030204" pitchFamily="34" charset="0"/>
                          <a:cs typeface="Calibri"/>
                        </a:rPr>
                        <a:t>Assessor 2</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2</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2</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dirty="0">
                          <a:effectLst/>
                          <a:latin typeface="Calibri" panose="020F0502020204030204" pitchFamily="34" charset="0"/>
                          <a:ea typeface="Calibri" panose="020F0502020204030204" pitchFamily="34" charset="0"/>
                          <a:cs typeface="Calibri" panose="020F0502020204030204" pitchFamily="34" charset="0"/>
                        </a:rPr>
                        <a:t> 3</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2</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2</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6032271"/>
                  </a:ext>
                </a:extLst>
              </a:tr>
              <a:tr h="218237">
                <a:tc>
                  <a:txBody>
                    <a:bodyPr/>
                    <a:lstStyle/>
                    <a:p>
                      <a:pPr algn="just">
                        <a:lnSpc>
                          <a:spcPct val="110000"/>
                        </a:lnSpc>
                        <a:spcAft>
                          <a:spcPts val="0"/>
                        </a:spcAft>
                      </a:pPr>
                      <a:r>
                        <a:rPr lang="en-IE" sz="1200">
                          <a:effectLst/>
                          <a:latin typeface="Calibri"/>
                          <a:ea typeface="Calibri" panose="020F0502020204030204" pitchFamily="34" charset="0"/>
                          <a:cs typeface="Calibri"/>
                        </a:rPr>
                        <a:t>Assessor 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2</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dirty="0">
                          <a:effectLst/>
                          <a:latin typeface="Calibri" panose="020F0502020204030204" pitchFamily="34" charset="0"/>
                          <a:ea typeface="Calibri" panose="020F0502020204030204" pitchFamily="34" charset="0"/>
                          <a:cs typeface="Calibri" panose="020F0502020204030204" pitchFamily="34" charset="0"/>
                        </a:rPr>
                        <a:t> 2</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2</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879375"/>
                  </a:ext>
                </a:extLst>
              </a:tr>
              <a:tr h="218237">
                <a:tc>
                  <a:txBody>
                    <a:bodyPr/>
                    <a:lstStyle/>
                    <a:p>
                      <a:pPr algn="just">
                        <a:lnSpc>
                          <a:spcPct val="110000"/>
                        </a:lnSpc>
                        <a:spcAft>
                          <a:spcPts val="0"/>
                        </a:spcAft>
                      </a:pPr>
                      <a:r>
                        <a:rPr lang="en-IE" sz="1200">
                          <a:effectLst/>
                          <a:latin typeface="Calibri"/>
                          <a:ea typeface="Calibri" panose="020F0502020204030204" pitchFamily="34" charset="0"/>
                          <a:cs typeface="Calibri"/>
                        </a:rPr>
                        <a:t>Assessor 4</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2</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1</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dirty="0">
                          <a:effectLst/>
                          <a:latin typeface="Calibri" panose="020F0502020204030204" pitchFamily="34" charset="0"/>
                          <a:ea typeface="Calibri" panose="020F0502020204030204" pitchFamily="34" charset="0"/>
                          <a:cs typeface="Calibri" panose="020F0502020204030204" pitchFamily="34" charset="0"/>
                        </a:rPr>
                        <a:t> 1</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2</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de-DE" sz="1200" dirty="0">
                          <a:effectLst/>
                          <a:latin typeface="Calibri" panose="020F0502020204030204" pitchFamily="34" charset="0"/>
                          <a:ea typeface="Calibri" panose="020F0502020204030204" pitchFamily="34" charset="0"/>
                          <a:cs typeface="Calibri" panose="020F0502020204030204" pitchFamily="34" charset="0"/>
                        </a:rPr>
                        <a:t>2</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3265919"/>
                  </a:ext>
                </a:extLst>
              </a:tr>
              <a:tr h="218237">
                <a:tc>
                  <a:txBody>
                    <a:bodyPr/>
                    <a:lstStyle/>
                    <a:p>
                      <a:pPr algn="just">
                        <a:lnSpc>
                          <a:spcPct val="110000"/>
                        </a:lnSpc>
                        <a:spcAft>
                          <a:spcPts val="0"/>
                        </a:spcAft>
                      </a:pPr>
                      <a:r>
                        <a:rPr lang="en-IE" sz="1200">
                          <a:effectLst/>
                          <a:latin typeface="Calibri"/>
                          <a:ea typeface="Calibri" panose="020F0502020204030204" pitchFamily="34" charset="0"/>
                          <a:cs typeface="Calibri"/>
                        </a:rPr>
                        <a:t>Assessor 5</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de-DE" sz="1200" dirty="0">
                          <a:effectLst/>
                          <a:latin typeface="Calibri" panose="020F0502020204030204" pitchFamily="34" charset="0"/>
                          <a:ea typeface="Calibri" panose="020F0502020204030204" pitchFamily="34" charset="0"/>
                          <a:cs typeface="Calibri" panose="020F0502020204030204" pitchFamily="34" charset="0"/>
                        </a:rPr>
                        <a:t>2</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2</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dirty="0">
                          <a:effectLst/>
                          <a:latin typeface="Calibri" panose="020F0502020204030204" pitchFamily="34" charset="0"/>
                          <a:ea typeface="Calibri" panose="020F0502020204030204" pitchFamily="34" charset="0"/>
                          <a:cs typeface="Calibri" panose="020F0502020204030204" pitchFamily="34" charset="0"/>
                        </a:rPr>
                        <a:t> 3</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2</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dirty="0">
                          <a:effectLst/>
                          <a:latin typeface="Calibri" panose="020F0502020204030204" pitchFamily="34" charset="0"/>
                          <a:ea typeface="Calibri" panose="020F0502020204030204" pitchFamily="34" charset="0"/>
                          <a:cs typeface="Calibri" panose="020F0502020204030204" pitchFamily="34" charset="0"/>
                        </a:rPr>
                        <a:t>3</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4376622"/>
                  </a:ext>
                </a:extLst>
              </a:tr>
              <a:tr h="218237">
                <a:tc>
                  <a:txBody>
                    <a:bodyPr/>
                    <a:lstStyle/>
                    <a:p>
                      <a:pPr algn="just">
                        <a:lnSpc>
                          <a:spcPct val="110000"/>
                        </a:lnSpc>
                        <a:spcAft>
                          <a:spcPts val="0"/>
                        </a:spcAft>
                      </a:pPr>
                      <a:r>
                        <a:rPr lang="en-IE" sz="1200">
                          <a:effectLst/>
                          <a:latin typeface="Calibri"/>
                          <a:ea typeface="Calibri" panose="020F0502020204030204" pitchFamily="34" charset="0"/>
                          <a:cs typeface="Calibri"/>
                        </a:rPr>
                        <a:t>Assessor 6</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2</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dirty="0">
                          <a:effectLst/>
                          <a:latin typeface="Calibri" panose="020F0502020204030204" pitchFamily="34" charset="0"/>
                          <a:ea typeface="Calibri" panose="020F0502020204030204" pitchFamily="34" charset="0"/>
                          <a:cs typeface="Calibri" panose="020F0502020204030204" pitchFamily="34" charset="0"/>
                        </a:rPr>
                        <a:t>3</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dirty="0">
                          <a:effectLst/>
                          <a:latin typeface="Calibri" panose="020F0502020204030204" pitchFamily="34" charset="0"/>
                          <a:ea typeface="Calibri" panose="020F0502020204030204" pitchFamily="34" charset="0"/>
                          <a:cs typeface="Calibri" panose="020F0502020204030204" pitchFamily="34" charset="0"/>
                        </a:rPr>
                        <a:t> 3</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2</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dirty="0">
                          <a:effectLst/>
                          <a:latin typeface="Calibri" panose="020F0502020204030204" pitchFamily="34" charset="0"/>
                          <a:ea typeface="Calibri" panose="020F0502020204030204" pitchFamily="34" charset="0"/>
                          <a:cs typeface="Calibri" panose="020F0502020204030204" pitchFamily="34" charset="0"/>
                        </a:rPr>
                        <a:t>1</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0812095"/>
                  </a:ext>
                </a:extLst>
              </a:tr>
              <a:tr h="218237">
                <a:tc>
                  <a:txBody>
                    <a:bodyPr/>
                    <a:lstStyle/>
                    <a:p>
                      <a:pPr algn="just">
                        <a:lnSpc>
                          <a:spcPct val="110000"/>
                        </a:lnSpc>
                        <a:spcAft>
                          <a:spcPts val="0"/>
                        </a:spcAft>
                      </a:pPr>
                      <a:r>
                        <a:rPr lang="en-IE" sz="1200">
                          <a:effectLst/>
                          <a:latin typeface="Calibri"/>
                          <a:ea typeface="Calibri" panose="020F0502020204030204" pitchFamily="34" charset="0"/>
                          <a:cs typeface="Calibri"/>
                        </a:rPr>
                        <a:t>Assessor 7</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dirty="0">
                          <a:effectLst/>
                          <a:latin typeface="Calibri" panose="020F0502020204030204" pitchFamily="34" charset="0"/>
                          <a:ea typeface="Calibri" panose="020F0502020204030204" pitchFamily="34" charset="0"/>
                          <a:cs typeface="Calibri" panose="020F0502020204030204" pitchFamily="34" charset="0"/>
                        </a:rPr>
                        <a:t>3</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2</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dirty="0">
                          <a:effectLst/>
                          <a:latin typeface="Calibri" panose="020F0502020204030204" pitchFamily="34" charset="0"/>
                          <a:ea typeface="Calibri" panose="020F0502020204030204" pitchFamily="34" charset="0"/>
                          <a:cs typeface="Calibri" panose="020F0502020204030204" pitchFamily="34" charset="0"/>
                        </a:rPr>
                        <a:t> 1</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dirty="0">
                          <a:effectLst/>
                          <a:latin typeface="Calibri" panose="020F0502020204030204" pitchFamily="34" charset="0"/>
                          <a:ea typeface="Calibri" panose="020F0502020204030204" pitchFamily="34" charset="0"/>
                          <a:cs typeface="Calibri" panose="020F0502020204030204" pitchFamily="34" charset="0"/>
                        </a:rPr>
                        <a:t>2</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3823473"/>
                  </a:ext>
                </a:extLst>
              </a:tr>
              <a:tr h="218237">
                <a:tc>
                  <a:txBody>
                    <a:bodyPr/>
                    <a:lstStyle/>
                    <a:p>
                      <a:pPr algn="just">
                        <a:lnSpc>
                          <a:spcPct val="110000"/>
                        </a:lnSpc>
                        <a:spcAft>
                          <a:spcPts val="0"/>
                        </a:spcAft>
                      </a:pPr>
                      <a:r>
                        <a:rPr lang="en-IE" sz="1200">
                          <a:effectLst/>
                          <a:latin typeface="Calibri"/>
                          <a:ea typeface="Calibri" panose="020F0502020204030204" pitchFamily="34" charset="0"/>
                          <a:cs typeface="Calibri"/>
                        </a:rPr>
                        <a:t>Assessor 8</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de-DE" sz="1200" dirty="0">
                          <a:effectLst/>
                          <a:latin typeface="Calibri" panose="020F0502020204030204" pitchFamily="34" charset="0"/>
                          <a:ea typeface="Calibri" panose="020F0502020204030204" pitchFamily="34" charset="0"/>
                          <a:cs typeface="Calibri" panose="020F0502020204030204" pitchFamily="34" charset="0"/>
                        </a:rPr>
                        <a:t>2</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dirty="0">
                          <a:effectLst/>
                          <a:latin typeface="Calibri" panose="020F0502020204030204" pitchFamily="34" charset="0"/>
                          <a:ea typeface="Calibri" panose="020F0502020204030204" pitchFamily="34" charset="0"/>
                          <a:cs typeface="Calibri" panose="020F0502020204030204" pitchFamily="34" charset="0"/>
                        </a:rPr>
                        <a:t> 2</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de-DE" sz="1200" dirty="0">
                          <a:effectLst/>
                          <a:latin typeface="Calibri" panose="020F0502020204030204" pitchFamily="34" charset="0"/>
                          <a:ea typeface="Calibri" panose="020F0502020204030204" pitchFamily="34" charset="0"/>
                          <a:cs typeface="Calibri" panose="020F0502020204030204" pitchFamily="34" charset="0"/>
                        </a:rPr>
                        <a:t>1</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0480939"/>
                  </a:ext>
                </a:extLst>
              </a:tr>
              <a:tr h="218237">
                <a:tc>
                  <a:txBody>
                    <a:bodyPr/>
                    <a:lstStyle/>
                    <a:p>
                      <a:pPr algn="just">
                        <a:lnSpc>
                          <a:spcPct val="110000"/>
                        </a:lnSpc>
                        <a:spcAft>
                          <a:spcPts val="0"/>
                        </a:spcAft>
                      </a:pPr>
                      <a:r>
                        <a:rPr lang="en-IE" sz="1200">
                          <a:effectLst/>
                          <a:latin typeface="Calibri"/>
                          <a:ea typeface="Calibri" panose="020F0502020204030204" pitchFamily="34" charset="0"/>
                          <a:cs typeface="Calibri"/>
                        </a:rPr>
                        <a:t>Assessor 9</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dirty="0">
                          <a:effectLst/>
                          <a:latin typeface="Calibri" panose="020F0502020204030204" pitchFamily="34" charset="0"/>
                          <a:ea typeface="Calibri" panose="020F0502020204030204" pitchFamily="34" charset="0"/>
                          <a:cs typeface="Calibri" panose="020F0502020204030204" pitchFamily="34" charset="0"/>
                        </a:rPr>
                        <a:t>3</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2</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dirty="0">
                          <a:effectLst/>
                          <a:latin typeface="Calibri" panose="020F0502020204030204" pitchFamily="34" charset="0"/>
                          <a:ea typeface="Calibri" panose="020F0502020204030204" pitchFamily="34" charset="0"/>
                          <a:cs typeface="Calibri" panose="020F0502020204030204" pitchFamily="34" charset="0"/>
                        </a:rPr>
                        <a:t> 1</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dirty="0">
                          <a:effectLst/>
                          <a:latin typeface="Calibri" panose="020F0502020204030204" pitchFamily="34" charset="0"/>
                          <a:ea typeface="Calibri" panose="020F0502020204030204" pitchFamily="34" charset="0"/>
                          <a:cs typeface="Calibri" panose="020F0502020204030204" pitchFamily="34" charset="0"/>
                        </a:rPr>
                        <a:t>2</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9287178"/>
                  </a:ext>
                </a:extLst>
              </a:tr>
              <a:tr h="218237">
                <a:tc>
                  <a:txBody>
                    <a:bodyPr/>
                    <a:lstStyle/>
                    <a:p>
                      <a:pPr algn="just">
                        <a:lnSpc>
                          <a:spcPct val="110000"/>
                        </a:lnSpc>
                        <a:spcAft>
                          <a:spcPts val="0"/>
                        </a:spcAft>
                      </a:pPr>
                      <a:r>
                        <a:rPr lang="en-IE" sz="1200">
                          <a:effectLst/>
                          <a:latin typeface="Calibri"/>
                          <a:ea typeface="Calibri" panose="020F0502020204030204" pitchFamily="34" charset="0"/>
                          <a:cs typeface="Calibri"/>
                        </a:rPr>
                        <a:t>Assessor 10</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de-DE" sz="1200" dirty="0">
                          <a:effectLst/>
                          <a:latin typeface="Calibri" panose="020F0502020204030204" pitchFamily="34" charset="0"/>
                          <a:ea typeface="Calibri" panose="020F0502020204030204" pitchFamily="34" charset="0"/>
                          <a:cs typeface="Calibri" panose="020F0502020204030204" pitchFamily="34" charset="0"/>
                        </a:rPr>
                        <a:t>2</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dirty="0">
                          <a:effectLst/>
                          <a:latin typeface="Calibri" panose="020F0502020204030204" pitchFamily="34" charset="0"/>
                          <a:ea typeface="Calibri" panose="020F0502020204030204" pitchFamily="34" charset="0"/>
                          <a:cs typeface="Calibri" panose="020F0502020204030204" pitchFamily="34" charset="0"/>
                        </a:rPr>
                        <a:t> 3</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dirty="0">
                          <a:effectLst/>
                          <a:latin typeface="Calibri" panose="020F0502020204030204" pitchFamily="34" charset="0"/>
                          <a:ea typeface="Calibri" panose="020F0502020204030204" pitchFamily="34" charset="0"/>
                          <a:cs typeface="Calibri" panose="020F0502020204030204" pitchFamily="34" charset="0"/>
                        </a:rPr>
                        <a:t>3</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7335186"/>
                  </a:ext>
                </a:extLst>
              </a:tr>
              <a:tr h="218237">
                <a:tc>
                  <a:txBody>
                    <a:bodyPr/>
                    <a:lstStyle/>
                    <a:p>
                      <a:pPr algn="just">
                        <a:lnSpc>
                          <a:spcPct val="110000"/>
                        </a:lnSpc>
                        <a:spcAft>
                          <a:spcPts val="0"/>
                        </a:spcAft>
                      </a:pPr>
                      <a:r>
                        <a:rPr lang="en-IE" sz="1200">
                          <a:effectLst/>
                          <a:latin typeface="Calibri"/>
                          <a:ea typeface="Calibri" panose="020F0502020204030204" pitchFamily="34" charset="0"/>
                          <a:cs typeface="Calibri"/>
                        </a:rPr>
                        <a:t>Assessor 11</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2</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2</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dirty="0">
                          <a:effectLst/>
                          <a:latin typeface="Calibri" panose="020F0502020204030204" pitchFamily="34" charset="0"/>
                          <a:ea typeface="Calibri" panose="020F0502020204030204" pitchFamily="34" charset="0"/>
                          <a:cs typeface="Calibri" panose="020F0502020204030204" pitchFamily="34" charset="0"/>
                        </a:rPr>
                        <a:t> 2</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1</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dirty="0">
                          <a:effectLst/>
                          <a:latin typeface="Calibri" panose="020F0502020204030204" pitchFamily="34" charset="0"/>
                          <a:ea typeface="Calibri" panose="020F0502020204030204" pitchFamily="34" charset="0"/>
                          <a:cs typeface="Calibri" panose="020F0502020204030204" pitchFamily="34" charset="0"/>
                        </a:rPr>
                        <a:t>2</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3479839"/>
                  </a:ext>
                </a:extLst>
              </a:tr>
              <a:tr h="218237">
                <a:tc>
                  <a:txBody>
                    <a:bodyPr/>
                    <a:lstStyle/>
                    <a:p>
                      <a:pPr algn="just">
                        <a:lnSpc>
                          <a:spcPct val="110000"/>
                        </a:lnSpc>
                        <a:spcAft>
                          <a:spcPts val="0"/>
                        </a:spcAft>
                      </a:pPr>
                      <a:r>
                        <a:rPr lang="en-IE" sz="1200" dirty="0">
                          <a:effectLst/>
                          <a:latin typeface="Calibri" panose="020F0502020204030204" pitchFamily="34" charset="0"/>
                          <a:ea typeface="Calibri" panose="020F0502020204030204" pitchFamily="34" charset="0"/>
                          <a:cs typeface="Calibri" panose="020F0502020204030204" pitchFamily="34" charset="0"/>
                        </a:rPr>
                        <a:t>Assessor 12</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2</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dirty="0">
                          <a:effectLst/>
                          <a:latin typeface="Calibri" panose="020F0502020204030204" pitchFamily="34" charset="0"/>
                          <a:ea typeface="Calibri" panose="020F0502020204030204" pitchFamily="34" charset="0"/>
                          <a:cs typeface="Calibri" panose="020F0502020204030204" pitchFamily="34" charset="0"/>
                        </a:rPr>
                        <a:t> 1</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dirty="0">
                          <a:effectLst/>
                          <a:latin typeface="Calibri" panose="020F0502020204030204" pitchFamily="34" charset="0"/>
                          <a:ea typeface="Calibri" panose="020F0502020204030204" pitchFamily="34" charset="0"/>
                          <a:cs typeface="Calibri" panose="020F0502020204030204" pitchFamily="34" charset="0"/>
                        </a:rPr>
                        <a:t>1</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9284008"/>
                  </a:ext>
                </a:extLst>
              </a:tr>
              <a:tr h="218237">
                <a:tc>
                  <a:txBody>
                    <a:bodyPr/>
                    <a:lstStyle/>
                    <a:p>
                      <a:pPr algn="just">
                        <a:lnSpc>
                          <a:spcPct val="110000"/>
                        </a:lnSpc>
                        <a:spcAft>
                          <a:spcPts val="0"/>
                        </a:spcAft>
                      </a:pPr>
                      <a:r>
                        <a:rPr lang="en-IE" sz="1200" dirty="0">
                          <a:effectLst/>
                          <a:latin typeface="Calibri" panose="020F0502020204030204" pitchFamily="34" charset="0"/>
                          <a:ea typeface="Calibri" panose="020F0502020204030204" pitchFamily="34" charset="0"/>
                          <a:cs typeface="Calibri" panose="020F0502020204030204" pitchFamily="34" charset="0"/>
                        </a:rPr>
                        <a:t>Assessor 13</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1</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dirty="0">
                          <a:effectLst/>
                          <a:latin typeface="Calibri" panose="020F0502020204030204" pitchFamily="34" charset="0"/>
                          <a:ea typeface="Calibri" panose="020F0502020204030204" pitchFamily="34" charset="0"/>
                          <a:cs typeface="Calibri" panose="020F0502020204030204" pitchFamily="34" charset="0"/>
                        </a:rPr>
                        <a:t> 3</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dirty="0">
                          <a:effectLst/>
                          <a:latin typeface="Calibri" panose="020F0502020204030204" pitchFamily="34" charset="0"/>
                          <a:ea typeface="Calibri" panose="020F0502020204030204" pitchFamily="34" charset="0"/>
                          <a:cs typeface="Calibri" panose="020F0502020204030204" pitchFamily="34" charset="0"/>
                        </a:rPr>
                        <a:t>2</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9799400"/>
                  </a:ext>
                </a:extLst>
              </a:tr>
              <a:tr h="218237">
                <a:tc>
                  <a:txBody>
                    <a:bodyPr/>
                    <a:lstStyle/>
                    <a:p>
                      <a:pPr algn="just">
                        <a:lnSpc>
                          <a:spcPct val="110000"/>
                        </a:lnSpc>
                        <a:spcAft>
                          <a:spcPts val="0"/>
                        </a:spcAft>
                      </a:pPr>
                      <a:r>
                        <a:rPr lang="en-IE" sz="1200" dirty="0">
                          <a:effectLst/>
                          <a:latin typeface="Calibri" panose="020F0502020204030204" pitchFamily="34" charset="0"/>
                          <a:ea typeface="Calibri" panose="020F0502020204030204" pitchFamily="34" charset="0"/>
                          <a:cs typeface="Calibri" panose="020F0502020204030204" pitchFamily="34" charset="0"/>
                        </a:rPr>
                        <a:t>Assessor 14</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3</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dirty="0">
                          <a:effectLst/>
                          <a:latin typeface="Calibri" panose="020F0502020204030204" pitchFamily="34" charset="0"/>
                          <a:ea typeface="Calibri" panose="020F0502020204030204" pitchFamily="34" charset="0"/>
                          <a:cs typeface="Calibri" panose="020F0502020204030204" pitchFamily="34" charset="0"/>
                        </a:rPr>
                        <a:t> 2</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a:effectLst/>
                          <a:latin typeface="Calibri"/>
                          <a:ea typeface="Calibri" panose="020F0502020204030204" pitchFamily="34" charset="0"/>
                          <a:cs typeface="Calibri"/>
                        </a:rPr>
                        <a:t>2</a:t>
                      </a: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dirty="0">
                          <a:effectLst/>
                          <a:latin typeface="Calibri" panose="020F0502020204030204" pitchFamily="34" charset="0"/>
                          <a:ea typeface="Calibri" panose="020F0502020204030204" pitchFamily="34" charset="0"/>
                          <a:cs typeface="Calibri" panose="020F0502020204030204" pitchFamily="34" charset="0"/>
                        </a:rPr>
                        <a:t>2</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1136967"/>
                  </a:ext>
                </a:extLst>
              </a:tr>
              <a:tr h="218237">
                <a:tc>
                  <a:txBody>
                    <a:bodyPr/>
                    <a:lstStyle/>
                    <a:p>
                      <a:pPr algn="just">
                        <a:lnSpc>
                          <a:spcPct val="110000"/>
                        </a:lnSpc>
                        <a:spcAft>
                          <a:spcPts val="0"/>
                        </a:spcAft>
                      </a:pPr>
                      <a:r>
                        <a:rPr lang="en-IE" sz="1200" b="1" dirty="0">
                          <a:effectLst/>
                          <a:latin typeface="Calibri" panose="020F0502020204030204" pitchFamily="34" charset="0"/>
                          <a:ea typeface="Calibri" panose="020F0502020204030204" pitchFamily="34" charset="0"/>
                          <a:cs typeface="Calibri" panose="020F0502020204030204" pitchFamily="34" charset="0"/>
                        </a:rPr>
                        <a:t>Consensus Decision</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b="1" dirty="0">
                          <a:effectLst/>
                          <a:latin typeface="Calibri" panose="020F0502020204030204" pitchFamily="34" charset="0"/>
                          <a:ea typeface="Calibri" panose="020F0502020204030204" pitchFamily="34" charset="0"/>
                          <a:cs typeface="Calibri" panose="020F0502020204030204" pitchFamily="34" charset="0"/>
                        </a:rPr>
                        <a:t>Y</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b="1" dirty="0">
                          <a:effectLst/>
                          <a:latin typeface="Calibri" panose="020F0502020204030204" pitchFamily="34" charset="0"/>
                          <a:ea typeface="Calibri" panose="020F0502020204030204" pitchFamily="34" charset="0"/>
                          <a:cs typeface="Calibri" panose="020F0502020204030204" pitchFamily="34" charset="0"/>
                        </a:rPr>
                        <a:t>Y</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b="1" dirty="0">
                          <a:effectLst/>
                          <a:latin typeface="Calibri" panose="020F0502020204030204" pitchFamily="34" charset="0"/>
                          <a:ea typeface="Calibri" panose="020F0502020204030204" pitchFamily="34" charset="0"/>
                          <a:cs typeface="Calibri" panose="020F0502020204030204" pitchFamily="34" charset="0"/>
                        </a:rPr>
                        <a:t>Y</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b="1" dirty="0">
                          <a:effectLst/>
                          <a:latin typeface="Calibri" panose="020F0502020204030204" pitchFamily="34" charset="0"/>
                          <a:ea typeface="Calibri" panose="020F0502020204030204" pitchFamily="34" charset="0"/>
                          <a:cs typeface="Calibri" panose="020F0502020204030204" pitchFamily="34" charset="0"/>
                        </a:rPr>
                        <a:t> </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b="1" dirty="0">
                          <a:effectLst/>
                          <a:latin typeface="Calibri" panose="020F0502020204030204" pitchFamily="34" charset="0"/>
                          <a:ea typeface="Calibri" panose="020F0502020204030204" pitchFamily="34" charset="0"/>
                          <a:cs typeface="Calibri" panose="020F0502020204030204" pitchFamily="34" charset="0"/>
                        </a:rPr>
                        <a:t>Y</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b="1" dirty="0">
                          <a:effectLst/>
                          <a:latin typeface="Calibri" panose="020F0502020204030204" pitchFamily="34" charset="0"/>
                          <a:ea typeface="Calibri" panose="020F0502020204030204" pitchFamily="34" charset="0"/>
                          <a:cs typeface="Calibri" panose="020F0502020204030204" pitchFamily="34" charset="0"/>
                        </a:rPr>
                        <a:t>Y</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b="1" dirty="0">
                          <a:effectLst/>
                          <a:latin typeface="Calibri" panose="020F0502020204030204" pitchFamily="34" charset="0"/>
                          <a:ea typeface="Calibri" panose="020F0502020204030204" pitchFamily="34" charset="0"/>
                          <a:cs typeface="Calibri" panose="020F0502020204030204" pitchFamily="34" charset="0"/>
                        </a:rPr>
                        <a:t> N</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b="1" dirty="0">
                          <a:effectLst/>
                          <a:latin typeface="Calibri" panose="020F0502020204030204" pitchFamily="34" charset="0"/>
                          <a:ea typeface="Calibri" panose="020F0502020204030204" pitchFamily="34" charset="0"/>
                          <a:cs typeface="Calibri" panose="020F0502020204030204" pitchFamily="34" charset="0"/>
                        </a:rPr>
                        <a:t> </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b="1" dirty="0">
                          <a:effectLst/>
                          <a:latin typeface="Calibri" panose="020F0502020204030204" pitchFamily="34" charset="0"/>
                          <a:ea typeface="Calibri" panose="020F0502020204030204" pitchFamily="34" charset="0"/>
                          <a:cs typeface="Calibri" panose="020F0502020204030204" pitchFamily="34" charset="0"/>
                        </a:rPr>
                        <a:t>Y</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b="1" dirty="0">
                          <a:effectLst/>
                          <a:latin typeface="Calibri" panose="020F0502020204030204" pitchFamily="34" charset="0"/>
                          <a:ea typeface="Calibri" panose="020F0502020204030204" pitchFamily="34" charset="0"/>
                          <a:cs typeface="Calibri" panose="020F0502020204030204" pitchFamily="34" charset="0"/>
                        </a:rPr>
                        <a:t> </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b="1" dirty="0">
                          <a:effectLst/>
                          <a:latin typeface="Calibri" panose="020F0502020204030204" pitchFamily="34" charset="0"/>
                          <a:ea typeface="Calibri" panose="020F0502020204030204" pitchFamily="34" charset="0"/>
                          <a:cs typeface="Calibri" panose="020F0502020204030204" pitchFamily="34" charset="0"/>
                        </a:rPr>
                        <a:t> </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200" b="1" dirty="0">
                          <a:effectLst/>
                          <a:latin typeface="Calibri" panose="020F0502020204030204" pitchFamily="34" charset="0"/>
                          <a:ea typeface="Calibri" panose="020F0502020204030204" pitchFamily="34" charset="0"/>
                          <a:cs typeface="Calibri" panose="020F0502020204030204" pitchFamily="34" charset="0"/>
                        </a:rPr>
                        <a:t>N</a:t>
                      </a:r>
                      <a:endParaRPr lang="en-IE" sz="1200" dirty="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0066193"/>
                  </a:ext>
                </a:extLst>
              </a:tr>
            </a:tbl>
          </a:graphicData>
        </a:graphic>
      </p:graphicFrame>
      <p:sp>
        <p:nvSpPr>
          <p:cNvPr id="6" name="TextBox 5"/>
          <p:cNvSpPr txBox="1"/>
          <p:nvPr/>
        </p:nvSpPr>
        <p:spPr>
          <a:xfrm>
            <a:off x="680321" y="2104014"/>
            <a:ext cx="4145280" cy="369332"/>
          </a:xfrm>
          <a:prstGeom prst="rect">
            <a:avLst/>
          </a:prstGeom>
          <a:noFill/>
        </p:spPr>
        <p:txBody>
          <a:bodyPr wrap="square" rtlCol="0">
            <a:spAutoFit/>
          </a:bodyPr>
          <a:lstStyle/>
          <a:p>
            <a:r>
              <a:rPr lang="de-DE" dirty="0"/>
              <a:t>Sample (fictitious) scoring sheet:</a:t>
            </a:r>
            <a:endParaRPr lang="en-IE" dirty="0"/>
          </a:p>
        </p:txBody>
      </p:sp>
    </p:spTree>
    <p:extLst>
      <p:ext uri="{BB962C8B-B14F-4D97-AF65-F5344CB8AC3E}">
        <p14:creationId xmlns:p14="http://schemas.microsoft.com/office/powerpoint/2010/main" val="1626528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de-DE" dirty="0"/>
              <a:t>Additional Details (1)</a:t>
            </a:r>
            <a:endParaRPr lang="en-IE" dirty="0"/>
          </a:p>
        </p:txBody>
      </p:sp>
      <p:sp>
        <p:nvSpPr>
          <p:cNvPr id="8" name="Content Placeholder 7"/>
          <p:cNvSpPr>
            <a:spLocks noGrp="1"/>
          </p:cNvSpPr>
          <p:nvPr>
            <p:ph idx="1"/>
          </p:nvPr>
        </p:nvSpPr>
        <p:spPr>
          <a:xfrm>
            <a:off x="680321" y="2336872"/>
            <a:ext cx="9613861" cy="4191944"/>
          </a:xfrm>
        </p:spPr>
        <p:txBody>
          <a:bodyPr>
            <a:normAutofit fontScale="92500" lnSpcReduction="10000"/>
          </a:bodyPr>
          <a:lstStyle/>
          <a:p>
            <a:r>
              <a:rPr lang="de-DE" dirty="0"/>
              <a:t>Candidates </a:t>
            </a:r>
            <a:r>
              <a:rPr lang="de-DE" dirty="0" err="1"/>
              <a:t>are</a:t>
            </a:r>
            <a:r>
              <a:rPr lang="de-DE" dirty="0"/>
              <a:t> </a:t>
            </a:r>
            <a:r>
              <a:rPr lang="de-DE" dirty="0" err="1"/>
              <a:t>expected</a:t>
            </a:r>
            <a:r>
              <a:rPr lang="de-DE" dirty="0"/>
              <a:t> </a:t>
            </a:r>
            <a:r>
              <a:rPr lang="de-DE" dirty="0" err="1"/>
              <a:t>to</a:t>
            </a:r>
            <a:r>
              <a:rPr lang="de-DE" dirty="0"/>
              <a:t> </a:t>
            </a:r>
            <a:r>
              <a:rPr lang="de-DE" dirty="0" err="1"/>
              <a:t>engage</a:t>
            </a:r>
            <a:r>
              <a:rPr lang="de-DE" dirty="0"/>
              <a:t> fully </a:t>
            </a:r>
            <a:r>
              <a:rPr lang="de-DE" dirty="0" err="1"/>
              <a:t>with</a:t>
            </a:r>
            <a:r>
              <a:rPr lang="de-DE" dirty="0"/>
              <a:t> </a:t>
            </a:r>
            <a:r>
              <a:rPr lang="de-DE" dirty="0" err="1"/>
              <a:t>their</a:t>
            </a:r>
            <a:r>
              <a:rPr lang="de-DE" dirty="0"/>
              <a:t> </a:t>
            </a:r>
            <a:r>
              <a:rPr lang="de-DE" dirty="0" err="1"/>
              <a:t>HoS</a:t>
            </a:r>
            <a:r>
              <a:rPr lang="de-DE" dirty="0"/>
              <a:t> </a:t>
            </a:r>
            <a:r>
              <a:rPr lang="de-DE" dirty="0" err="1"/>
              <a:t>both</a:t>
            </a:r>
            <a:r>
              <a:rPr lang="de-DE" dirty="0"/>
              <a:t> </a:t>
            </a:r>
            <a:r>
              <a:rPr lang="de-DE" dirty="0" err="1"/>
              <a:t>before</a:t>
            </a:r>
            <a:r>
              <a:rPr lang="de-DE" dirty="0"/>
              <a:t> </a:t>
            </a:r>
            <a:r>
              <a:rPr lang="de-DE" dirty="0" err="1"/>
              <a:t>applying</a:t>
            </a:r>
            <a:r>
              <a:rPr lang="de-DE" dirty="0"/>
              <a:t> </a:t>
            </a:r>
            <a:r>
              <a:rPr lang="de-DE" i="1" dirty="0"/>
              <a:t>and</a:t>
            </a:r>
            <a:r>
              <a:rPr lang="de-DE" dirty="0"/>
              <a:t> after the </a:t>
            </a:r>
            <a:r>
              <a:rPr lang="de-DE" dirty="0" err="1"/>
              <a:t>outcome</a:t>
            </a:r>
            <a:r>
              <a:rPr lang="de-DE" dirty="0"/>
              <a:t> of the </a:t>
            </a:r>
            <a:r>
              <a:rPr lang="de-DE" dirty="0" err="1"/>
              <a:t>process</a:t>
            </a:r>
            <a:r>
              <a:rPr lang="de-DE" dirty="0"/>
              <a:t>.</a:t>
            </a:r>
          </a:p>
          <a:p>
            <a:r>
              <a:rPr lang="de-DE" dirty="0"/>
              <a:t>A Head of School form, </a:t>
            </a:r>
            <a:r>
              <a:rPr lang="de-DE" dirty="0" err="1"/>
              <a:t>which</a:t>
            </a:r>
            <a:r>
              <a:rPr lang="de-DE" dirty="0"/>
              <a:t> must </a:t>
            </a:r>
            <a:r>
              <a:rPr lang="de-DE" dirty="0" err="1"/>
              <a:t>be</a:t>
            </a:r>
            <a:r>
              <a:rPr lang="de-DE" dirty="0"/>
              <a:t> </a:t>
            </a:r>
            <a:r>
              <a:rPr lang="de-DE" dirty="0" err="1"/>
              <a:t>countersigned</a:t>
            </a:r>
            <a:r>
              <a:rPr lang="de-DE" dirty="0"/>
              <a:t> </a:t>
            </a:r>
            <a:r>
              <a:rPr lang="de-DE" dirty="0" err="1"/>
              <a:t>by</a:t>
            </a:r>
            <a:r>
              <a:rPr lang="de-DE" dirty="0"/>
              <a:t> the Dean, will </a:t>
            </a:r>
            <a:r>
              <a:rPr lang="de-DE" dirty="0" err="1"/>
              <a:t>be</a:t>
            </a:r>
            <a:r>
              <a:rPr lang="de-DE" dirty="0"/>
              <a:t> </a:t>
            </a:r>
            <a:r>
              <a:rPr lang="de-DE" dirty="0" err="1"/>
              <a:t>submitted</a:t>
            </a:r>
            <a:r>
              <a:rPr lang="de-DE" dirty="0"/>
              <a:t> </a:t>
            </a:r>
            <a:r>
              <a:rPr lang="de-DE" dirty="0" err="1"/>
              <a:t>by</a:t>
            </a:r>
            <a:r>
              <a:rPr lang="de-DE" dirty="0"/>
              <a:t> the </a:t>
            </a:r>
            <a:r>
              <a:rPr lang="de-DE" dirty="0" err="1"/>
              <a:t>HoS.</a:t>
            </a:r>
            <a:r>
              <a:rPr lang="de-DE" dirty="0"/>
              <a:t> The </a:t>
            </a:r>
            <a:r>
              <a:rPr lang="de-DE" dirty="0" err="1"/>
              <a:t>candidate</a:t>
            </a:r>
            <a:r>
              <a:rPr lang="de-DE" dirty="0"/>
              <a:t> will </a:t>
            </a:r>
            <a:r>
              <a:rPr lang="de-DE" dirty="0" err="1"/>
              <a:t>have</a:t>
            </a:r>
            <a:r>
              <a:rPr lang="de-DE" dirty="0"/>
              <a:t> a </a:t>
            </a:r>
            <a:r>
              <a:rPr lang="de-DE" dirty="0" err="1"/>
              <a:t>right</a:t>
            </a:r>
            <a:r>
              <a:rPr lang="de-DE" dirty="0"/>
              <a:t> of </a:t>
            </a:r>
            <a:r>
              <a:rPr lang="de-DE" dirty="0" err="1"/>
              <a:t>reply</a:t>
            </a:r>
            <a:r>
              <a:rPr lang="de-DE" dirty="0"/>
              <a:t>.</a:t>
            </a:r>
          </a:p>
          <a:p>
            <a:r>
              <a:rPr lang="de-DE" dirty="0"/>
              <a:t>2 external members with senior academic experience are on the APC, one STEMM, one AHSSBL, both with significant experience across research and T&amp;L.</a:t>
            </a:r>
          </a:p>
          <a:p>
            <a:r>
              <a:rPr lang="de-DE" dirty="0"/>
              <a:t>The default adjective, as used in the guidelines, for criteria at each level, unless one of the others is explicitly used for an individual criterion, is as follows:</a:t>
            </a:r>
          </a:p>
          <a:p>
            <a:pPr lvl="1"/>
            <a:r>
              <a:rPr lang="de-DE" b="1" dirty="0"/>
              <a:t>Substantial</a:t>
            </a:r>
            <a:r>
              <a:rPr lang="de-DE" dirty="0"/>
              <a:t> for Senior Lecturer/Associate Professor;</a:t>
            </a:r>
          </a:p>
          <a:p>
            <a:pPr lvl="1"/>
            <a:r>
              <a:rPr lang="de-DE" b="1" dirty="0"/>
              <a:t>Outstanding</a:t>
            </a:r>
            <a:r>
              <a:rPr lang="de-DE" dirty="0"/>
              <a:t> for the new </a:t>
            </a:r>
            <a:r>
              <a:rPr lang="en-IE" dirty="0"/>
              <a:t>“Professor in [Discipline]” grade;</a:t>
            </a:r>
          </a:p>
          <a:p>
            <a:pPr lvl="1"/>
            <a:r>
              <a:rPr lang="de-DE" b="1" dirty="0"/>
              <a:t>Exceptional</a:t>
            </a:r>
            <a:r>
              <a:rPr lang="de-DE" dirty="0"/>
              <a:t> for Established Professor.</a:t>
            </a:r>
          </a:p>
          <a:p>
            <a:endParaRPr lang="de-DE" dirty="0"/>
          </a:p>
        </p:txBody>
      </p:sp>
      <p:sp>
        <p:nvSpPr>
          <p:cNvPr id="9" name="Slide Number Placeholder 8"/>
          <p:cNvSpPr>
            <a:spLocks noGrp="1"/>
          </p:cNvSpPr>
          <p:nvPr>
            <p:ph type="sldNum" sz="quarter" idx="12"/>
          </p:nvPr>
        </p:nvSpPr>
        <p:spPr/>
        <p:txBody>
          <a:bodyPr/>
          <a:lstStyle/>
          <a:p>
            <a:fld id="{6D22F896-40B5-4ADD-8801-0D06FADFA095}" type="slidenum">
              <a:rPr lang="en-US" smtClean="0"/>
              <a:t>12</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533" y="5936189"/>
            <a:ext cx="1777558" cy="672084"/>
          </a:xfrm>
          <a:prstGeom prst="rect">
            <a:avLst/>
          </a:prstGeom>
        </p:spPr>
      </p:pic>
    </p:spTree>
    <p:extLst>
      <p:ext uri="{BB962C8B-B14F-4D97-AF65-F5344CB8AC3E}">
        <p14:creationId xmlns:p14="http://schemas.microsoft.com/office/powerpoint/2010/main" val="2984367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de-DE" dirty="0"/>
              <a:t>Additional Details (2)</a:t>
            </a:r>
            <a:endParaRPr lang="en-IE" dirty="0"/>
          </a:p>
        </p:txBody>
      </p:sp>
      <p:sp>
        <p:nvSpPr>
          <p:cNvPr id="8" name="Content Placeholder 7"/>
          <p:cNvSpPr>
            <a:spLocks noGrp="1"/>
          </p:cNvSpPr>
          <p:nvPr>
            <p:ph idx="1"/>
          </p:nvPr>
        </p:nvSpPr>
        <p:spPr>
          <a:xfrm>
            <a:off x="680321" y="2336872"/>
            <a:ext cx="10049134" cy="4100503"/>
          </a:xfrm>
        </p:spPr>
        <p:txBody>
          <a:bodyPr>
            <a:normAutofit fontScale="77500" lnSpcReduction="20000"/>
          </a:bodyPr>
          <a:lstStyle/>
          <a:p>
            <a:r>
              <a:rPr lang="de-DE" dirty="0"/>
              <a:t>Following assessment and the establishment by the Promotions Committee of a prima facie case, external assessors are ranked by the Committee from lists provided by the applicant and HoS. </a:t>
            </a:r>
            <a:r>
              <a:rPr lang="de-DE" b="1" i="1" dirty="0"/>
              <a:t>This list should be at least 50% international</a:t>
            </a:r>
            <a:r>
              <a:rPr lang="de-DE" dirty="0"/>
              <a:t>.</a:t>
            </a:r>
          </a:p>
          <a:p>
            <a:pPr lvl="1"/>
            <a:r>
              <a:rPr lang="de-DE" dirty="0"/>
              <a:t>Promotion will only follow if external assessors clearly agree with the recommendation of the APC. They should be at least at the academic level in their own institution which the candidate is applying for, and in an institution or department of similar or higher reputational standing.</a:t>
            </a:r>
          </a:p>
          <a:p>
            <a:pPr lvl="1"/>
            <a:r>
              <a:rPr lang="de-DE" dirty="0"/>
              <a:t>These </a:t>
            </a:r>
            <a:r>
              <a:rPr lang="de-DE" dirty="0" err="1"/>
              <a:t>assessors</a:t>
            </a:r>
            <a:r>
              <a:rPr lang="de-DE" dirty="0"/>
              <a:t> </a:t>
            </a:r>
            <a:r>
              <a:rPr lang="de-DE" dirty="0" err="1"/>
              <a:t>must</a:t>
            </a:r>
            <a:r>
              <a:rPr lang="de-DE" dirty="0"/>
              <a:t> </a:t>
            </a:r>
            <a:r>
              <a:rPr lang="de-DE" dirty="0" err="1"/>
              <a:t>have</a:t>
            </a:r>
            <a:r>
              <a:rPr lang="de-DE" dirty="0"/>
              <a:t> </a:t>
            </a:r>
            <a:r>
              <a:rPr lang="de-DE" dirty="0" err="1"/>
              <a:t>no</a:t>
            </a:r>
            <a:r>
              <a:rPr lang="de-DE" dirty="0"/>
              <a:t> </a:t>
            </a:r>
            <a:r>
              <a:rPr lang="de-DE" dirty="0" err="1"/>
              <a:t>conflict</a:t>
            </a:r>
            <a:r>
              <a:rPr lang="de-DE" dirty="0"/>
              <a:t> of </a:t>
            </a:r>
            <a:r>
              <a:rPr lang="de-DE" dirty="0" err="1"/>
              <a:t>interest</a:t>
            </a:r>
            <a:r>
              <a:rPr lang="de-DE" dirty="0"/>
              <a:t>. Both </a:t>
            </a:r>
            <a:r>
              <a:rPr lang="de-DE" dirty="0" err="1"/>
              <a:t>candidate</a:t>
            </a:r>
            <a:r>
              <a:rPr lang="de-DE" dirty="0"/>
              <a:t> and </a:t>
            </a:r>
            <a:r>
              <a:rPr lang="de-DE" dirty="0" err="1"/>
              <a:t>HoS</a:t>
            </a:r>
            <a:r>
              <a:rPr lang="de-DE" dirty="0"/>
              <a:t> </a:t>
            </a:r>
            <a:r>
              <a:rPr lang="de-DE" dirty="0" err="1"/>
              <a:t>should</a:t>
            </a:r>
            <a:r>
              <a:rPr lang="de-DE" dirty="0"/>
              <a:t> </a:t>
            </a:r>
            <a:r>
              <a:rPr lang="de-DE" dirty="0" err="1"/>
              <a:t>avoid</a:t>
            </a:r>
            <a:r>
              <a:rPr lang="de-DE" dirty="0"/>
              <a:t> </a:t>
            </a:r>
            <a:r>
              <a:rPr lang="de-DE" dirty="0" err="1"/>
              <a:t>nominating</a:t>
            </a:r>
            <a:r>
              <a:rPr lang="de-DE" dirty="0"/>
              <a:t> </a:t>
            </a:r>
            <a:r>
              <a:rPr lang="de-DE" dirty="0" err="1"/>
              <a:t>anyone</a:t>
            </a:r>
            <a:r>
              <a:rPr lang="de-DE" dirty="0"/>
              <a:t> </a:t>
            </a:r>
            <a:r>
              <a:rPr lang="de-DE" dirty="0" err="1"/>
              <a:t>with</a:t>
            </a:r>
            <a:r>
              <a:rPr lang="de-DE" dirty="0"/>
              <a:t> </a:t>
            </a:r>
            <a:r>
              <a:rPr lang="de-DE" dirty="0" err="1"/>
              <a:t>whom</a:t>
            </a:r>
            <a:r>
              <a:rPr lang="de-DE" dirty="0"/>
              <a:t> the School </a:t>
            </a:r>
            <a:r>
              <a:rPr lang="de-DE" dirty="0" err="1"/>
              <a:t>or</a:t>
            </a:r>
            <a:r>
              <a:rPr lang="de-DE" dirty="0"/>
              <a:t> Research Institute </a:t>
            </a:r>
            <a:r>
              <a:rPr lang="de-DE" dirty="0" err="1"/>
              <a:t>has</a:t>
            </a:r>
            <a:r>
              <a:rPr lang="de-DE" dirty="0"/>
              <a:t> </a:t>
            </a:r>
            <a:r>
              <a:rPr lang="de-DE" dirty="0" err="1"/>
              <a:t>had</a:t>
            </a:r>
            <a:r>
              <a:rPr lang="de-DE" dirty="0"/>
              <a:t> </a:t>
            </a:r>
            <a:r>
              <a:rPr lang="de-DE" dirty="0" err="1"/>
              <a:t>recent</a:t>
            </a:r>
            <a:r>
              <a:rPr lang="de-DE" dirty="0"/>
              <a:t> formal </a:t>
            </a:r>
            <a:r>
              <a:rPr lang="de-DE" dirty="0" err="1"/>
              <a:t>interaction</a:t>
            </a:r>
            <a:r>
              <a:rPr lang="de-DE" dirty="0"/>
              <a:t> </a:t>
            </a:r>
            <a:r>
              <a:rPr lang="de-DE" dirty="0" err="1"/>
              <a:t>or</a:t>
            </a:r>
            <a:r>
              <a:rPr lang="de-DE" dirty="0"/>
              <a:t> </a:t>
            </a:r>
            <a:r>
              <a:rPr lang="de-DE" dirty="0" err="1"/>
              <a:t>with</a:t>
            </a:r>
            <a:r>
              <a:rPr lang="de-DE" dirty="0"/>
              <a:t> </a:t>
            </a:r>
            <a:r>
              <a:rPr lang="de-DE" dirty="0" err="1"/>
              <a:t>whom</a:t>
            </a:r>
            <a:r>
              <a:rPr lang="de-DE" dirty="0"/>
              <a:t> the </a:t>
            </a:r>
            <a:r>
              <a:rPr lang="de-DE" dirty="0" err="1"/>
              <a:t>candidate</a:t>
            </a:r>
            <a:r>
              <a:rPr lang="de-DE" dirty="0"/>
              <a:t> </a:t>
            </a:r>
            <a:r>
              <a:rPr lang="de-DE" dirty="0" err="1"/>
              <a:t>has</a:t>
            </a:r>
            <a:r>
              <a:rPr lang="de-DE" dirty="0"/>
              <a:t> </a:t>
            </a:r>
            <a:r>
              <a:rPr lang="de-DE" dirty="0" err="1"/>
              <a:t>collaborated</a:t>
            </a:r>
            <a:r>
              <a:rPr lang="de-DE" dirty="0"/>
              <a:t>. Guidelines re COI are now on the promotions website.</a:t>
            </a:r>
          </a:p>
          <a:p>
            <a:pPr lvl="1"/>
            <a:r>
              <a:rPr lang="de-DE" dirty="0"/>
              <a:t>Assessors must also have appropriate experience of promotions to be able to carry out the task of assessing the prima facie case.</a:t>
            </a:r>
          </a:p>
          <a:p>
            <a:pPr lvl="1"/>
            <a:r>
              <a:rPr lang="de-DE" dirty="0"/>
              <a:t>Under no circumstances should the candidate or the HoS contact external assessors in advance of or during the process.  External assessor are requested to complete a Conflict of Interest delaration form prior to completing an assessment.</a:t>
            </a:r>
            <a:endParaRPr lang="en-IE" dirty="0"/>
          </a:p>
          <a:p>
            <a:r>
              <a:rPr lang="de-DE" dirty="0"/>
              <a:t>Reapplication is not normally permitted within two years of an unsuccessful application (see exceptions below).</a:t>
            </a:r>
          </a:p>
          <a:p>
            <a:r>
              <a:rPr lang="de-DE" dirty="0" err="1"/>
              <a:t>Application</a:t>
            </a:r>
            <a:r>
              <a:rPr lang="de-DE" dirty="0"/>
              <a:t> </a:t>
            </a:r>
            <a:r>
              <a:rPr lang="de-DE" dirty="0" err="1"/>
              <a:t>is</a:t>
            </a:r>
            <a:r>
              <a:rPr lang="de-DE" dirty="0"/>
              <a:t> via the HR </a:t>
            </a:r>
            <a:r>
              <a:rPr lang="de-DE" dirty="0" err="1"/>
              <a:t>portal</a:t>
            </a:r>
            <a:r>
              <a:rPr lang="de-DE" dirty="0"/>
              <a:t>.</a:t>
            </a:r>
          </a:p>
        </p:txBody>
      </p:sp>
      <p:sp>
        <p:nvSpPr>
          <p:cNvPr id="9" name="Slide Number Placeholder 8"/>
          <p:cNvSpPr>
            <a:spLocks noGrp="1"/>
          </p:cNvSpPr>
          <p:nvPr>
            <p:ph type="sldNum" sz="quarter" idx="12"/>
          </p:nvPr>
        </p:nvSpPr>
        <p:spPr/>
        <p:txBody>
          <a:bodyPr/>
          <a:lstStyle/>
          <a:p>
            <a:fld id="{6D22F896-40B5-4ADD-8801-0D06FADFA095}" type="slidenum">
              <a:rPr lang="en-US" smtClean="0"/>
              <a:t>13</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533" y="5936189"/>
            <a:ext cx="1777558" cy="672084"/>
          </a:xfrm>
          <a:prstGeom prst="rect">
            <a:avLst/>
          </a:prstGeom>
        </p:spPr>
      </p:pic>
    </p:spTree>
    <p:extLst>
      <p:ext uri="{BB962C8B-B14F-4D97-AF65-F5344CB8AC3E}">
        <p14:creationId xmlns:p14="http://schemas.microsoft.com/office/powerpoint/2010/main" val="2838094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IE" dirty="0"/>
              <a:t>“Established Professor” promotional route</a:t>
            </a:r>
          </a:p>
        </p:txBody>
      </p:sp>
      <p:sp>
        <p:nvSpPr>
          <p:cNvPr id="8" name="Content Placeholder 7"/>
          <p:cNvSpPr>
            <a:spLocks noGrp="1"/>
          </p:cNvSpPr>
          <p:nvPr>
            <p:ph idx="1"/>
          </p:nvPr>
        </p:nvSpPr>
        <p:spPr>
          <a:xfrm>
            <a:off x="680320" y="2336874"/>
            <a:ext cx="10902079" cy="3609166"/>
          </a:xfrm>
        </p:spPr>
        <p:txBody>
          <a:bodyPr>
            <a:normAutofit fontScale="92500"/>
          </a:bodyPr>
          <a:lstStyle/>
          <a:p>
            <a:r>
              <a:rPr lang="en-IE" dirty="0"/>
              <a:t>Established Professor promotional route was introduced in Round 8 replacing </a:t>
            </a:r>
          </a:p>
          <a:p>
            <a:r>
              <a:rPr lang="en-IE" dirty="0"/>
              <a:t>It replaced the Personal Professor as a promotional route. </a:t>
            </a:r>
          </a:p>
          <a:p>
            <a:r>
              <a:rPr lang="en-IE" dirty="0"/>
              <a:t>A new Promotions Committee has been constituted to assess the EP applications and as this was not in place for Round 8, Round 8 applications had to be held over.  Round 8 applicants have been provided with options around their applications.</a:t>
            </a:r>
          </a:p>
          <a:p>
            <a:r>
              <a:rPr lang="de-DE" dirty="0"/>
              <a:t>The criteria are largely the same as for PP, but with an enhanced leadership requirement.</a:t>
            </a:r>
          </a:p>
          <a:p>
            <a:r>
              <a:rPr lang="de-DE" dirty="0"/>
              <a:t>Existing personal professors, like all other grades, must go through the application procedure in order to be promoted to established professor.</a:t>
            </a:r>
            <a:endParaRPr lang="en-IE" dirty="0"/>
          </a:p>
        </p:txBody>
      </p:sp>
      <p:sp>
        <p:nvSpPr>
          <p:cNvPr id="9" name="Slide Number Placeholder 8"/>
          <p:cNvSpPr>
            <a:spLocks noGrp="1"/>
          </p:cNvSpPr>
          <p:nvPr>
            <p:ph type="sldNum" sz="quarter" idx="12"/>
          </p:nvPr>
        </p:nvSpPr>
        <p:spPr/>
        <p:txBody>
          <a:bodyPr/>
          <a:lstStyle/>
          <a:p>
            <a:fld id="{6D22F896-40B5-4ADD-8801-0D06FADFA095}" type="slidenum">
              <a:rPr lang="en-US" smtClean="0"/>
              <a:t>14</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533" y="5936189"/>
            <a:ext cx="1777558" cy="672084"/>
          </a:xfrm>
          <a:prstGeom prst="rect">
            <a:avLst/>
          </a:prstGeom>
        </p:spPr>
      </p:pic>
    </p:spTree>
    <p:extLst>
      <p:ext uri="{BB962C8B-B14F-4D97-AF65-F5344CB8AC3E}">
        <p14:creationId xmlns:p14="http://schemas.microsoft.com/office/powerpoint/2010/main" val="3119380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de-DE" dirty="0"/>
              <a:t>Innovations since R5 – New Grades</a:t>
            </a:r>
            <a:endParaRPr lang="en-IE" dirty="0"/>
          </a:p>
        </p:txBody>
      </p:sp>
      <p:sp>
        <p:nvSpPr>
          <p:cNvPr id="8" name="Content Placeholder 7"/>
          <p:cNvSpPr>
            <a:spLocks noGrp="1"/>
          </p:cNvSpPr>
          <p:nvPr>
            <p:ph idx="1"/>
          </p:nvPr>
        </p:nvSpPr>
        <p:spPr>
          <a:xfrm>
            <a:off x="680320" y="2336873"/>
            <a:ext cx="10902079" cy="3954199"/>
          </a:xfrm>
        </p:spPr>
        <p:txBody>
          <a:bodyPr>
            <a:normAutofit fontScale="92500" lnSpcReduction="20000"/>
          </a:bodyPr>
          <a:lstStyle/>
          <a:p>
            <a:r>
              <a:rPr lang="en-IE" dirty="0"/>
              <a:t>A new grade was approved by </a:t>
            </a:r>
            <a:r>
              <a:rPr lang="en-IE" dirty="0" err="1"/>
              <a:t>Údarás</a:t>
            </a:r>
            <a:r>
              <a:rPr lang="en-IE" dirty="0"/>
              <a:t> </a:t>
            </a:r>
            <a:r>
              <a:rPr lang="en-IE" dirty="0" err="1"/>
              <a:t>na</a:t>
            </a:r>
            <a:r>
              <a:rPr lang="en-IE" dirty="0"/>
              <a:t> </a:t>
            </a:r>
            <a:r>
              <a:rPr lang="en-IE" dirty="0" err="1"/>
              <a:t>hOllscoile</a:t>
            </a:r>
            <a:r>
              <a:rPr lang="en-IE" dirty="0"/>
              <a:t> in December 2021 and is open as a “Professor in [discipline]”  promotional route since Round 5;</a:t>
            </a:r>
          </a:p>
          <a:p>
            <a:r>
              <a:rPr lang="en-IE" dirty="0"/>
              <a:t>A further new grade, “Established Professor” was approved by </a:t>
            </a:r>
            <a:r>
              <a:rPr lang="en-IE" dirty="0" err="1"/>
              <a:t>Údarás</a:t>
            </a:r>
            <a:r>
              <a:rPr lang="en-IE" dirty="0"/>
              <a:t> </a:t>
            </a:r>
            <a:r>
              <a:rPr lang="en-IE" dirty="0" err="1"/>
              <a:t>na</a:t>
            </a:r>
            <a:r>
              <a:rPr lang="en-IE" dirty="0"/>
              <a:t> </a:t>
            </a:r>
            <a:r>
              <a:rPr lang="en-IE" dirty="0" err="1"/>
              <a:t>hOllscoile</a:t>
            </a:r>
            <a:r>
              <a:rPr lang="en-IE" dirty="0"/>
              <a:t> in June 2023 and replaced the “Personal Professor” grade from Round 8;</a:t>
            </a:r>
          </a:p>
          <a:p>
            <a:r>
              <a:rPr lang="en-IE" dirty="0"/>
              <a:t>Each of these grades has three pathways: </a:t>
            </a:r>
            <a:r>
              <a:rPr lang="en-IE" dirty="0" err="1"/>
              <a:t>i</a:t>
            </a:r>
            <a:r>
              <a:rPr lang="en-IE" dirty="0"/>
              <a:t>. Teaching &amp; Learning, ii. Research and Scholarship, iii. Leadership;</a:t>
            </a:r>
          </a:p>
          <a:p>
            <a:r>
              <a:rPr lang="en-IE" dirty="0"/>
              <a:t>The level of achievement expected for promotion to “Professor in...” is exactly half-way between that for SL/AP and that for the Established Professor. Candidates should note that leadership plays a more significant role at “Professor in” level;</a:t>
            </a:r>
          </a:p>
          <a:p>
            <a:r>
              <a:rPr lang="en-IE" dirty="0">
                <a:solidFill>
                  <a:prstClr val="white"/>
                </a:solidFill>
              </a:rPr>
              <a:t>The level of achievement expected for promotion to “Established Professor” is double that of SL/AP, with an enhanced leadership expectation.</a:t>
            </a:r>
            <a:endParaRPr lang="en-IE" dirty="0"/>
          </a:p>
          <a:p>
            <a:r>
              <a:rPr lang="en-IE" dirty="0"/>
              <a:t>In line with the principles that apply in this scheme, all promotional grades are open to all academic staff.</a:t>
            </a:r>
          </a:p>
        </p:txBody>
      </p:sp>
      <p:sp>
        <p:nvSpPr>
          <p:cNvPr id="9" name="Slide Number Placeholder 8"/>
          <p:cNvSpPr>
            <a:spLocks noGrp="1"/>
          </p:cNvSpPr>
          <p:nvPr>
            <p:ph type="sldNum" sz="quarter" idx="12"/>
          </p:nvPr>
        </p:nvSpPr>
        <p:spPr/>
        <p:txBody>
          <a:bodyPr/>
          <a:lstStyle/>
          <a:p>
            <a:fld id="{6D22F896-40B5-4ADD-8801-0D06FADFA095}" type="slidenum">
              <a:rPr lang="en-US" smtClean="0"/>
              <a:t>15</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533" y="5936189"/>
            <a:ext cx="1777558" cy="672084"/>
          </a:xfrm>
          <a:prstGeom prst="rect">
            <a:avLst/>
          </a:prstGeom>
        </p:spPr>
      </p:pic>
    </p:spTree>
    <p:extLst>
      <p:ext uri="{BB962C8B-B14F-4D97-AF65-F5344CB8AC3E}">
        <p14:creationId xmlns:p14="http://schemas.microsoft.com/office/powerpoint/2010/main" val="2173113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de-DE" dirty="0"/>
              <a:t>Meeting the Criteria</a:t>
            </a:r>
            <a:endParaRPr lang="en-IE" dirty="0"/>
          </a:p>
        </p:txBody>
      </p:sp>
      <p:sp>
        <p:nvSpPr>
          <p:cNvPr id="8" name="Content Placeholder 7"/>
          <p:cNvSpPr>
            <a:spLocks noGrp="1"/>
          </p:cNvSpPr>
          <p:nvPr>
            <p:ph idx="1"/>
          </p:nvPr>
        </p:nvSpPr>
        <p:spPr>
          <a:xfrm>
            <a:off x="680321" y="2241555"/>
            <a:ext cx="10457071" cy="3884925"/>
          </a:xfrm>
        </p:spPr>
        <p:txBody>
          <a:bodyPr>
            <a:normAutofit/>
          </a:bodyPr>
          <a:lstStyle/>
          <a:p>
            <a:r>
              <a:rPr lang="de-DE" dirty="0"/>
              <a:t>It will be possible to fail to meet a single, non-core criterion in your application and still be promoted if, in the assessment of the APC, there are enough compensating achievements in the rest of the application;</a:t>
            </a:r>
          </a:p>
          <a:p>
            <a:r>
              <a:rPr lang="en-IE" dirty="0"/>
              <a:t>Following a considered discussion, the Committee agreed on wording that they would use as a principle in determining in a safe and consistent manner if an applicant established a prima facie case ‘in-the-round’:</a:t>
            </a:r>
          </a:p>
          <a:p>
            <a:pPr lvl="1"/>
            <a:r>
              <a:rPr lang="en-IE" sz="2400" i="1" dirty="0"/>
              <a:t>‘A case where the candidate’s achievements in a </a:t>
            </a:r>
            <a:r>
              <a:rPr lang="en-IE" sz="2400" b="1" i="1" u="sng" dirty="0"/>
              <a:t>majority</a:t>
            </a:r>
            <a:r>
              <a:rPr lang="en-IE" sz="2400" i="1" dirty="0"/>
              <a:t> of other criteria are, in the academic judgement of APC, significantly above the required level.’</a:t>
            </a:r>
          </a:p>
        </p:txBody>
      </p:sp>
      <p:sp>
        <p:nvSpPr>
          <p:cNvPr id="9" name="Slide Number Placeholder 8"/>
          <p:cNvSpPr>
            <a:spLocks noGrp="1"/>
          </p:cNvSpPr>
          <p:nvPr>
            <p:ph type="sldNum" sz="quarter" idx="12"/>
          </p:nvPr>
        </p:nvSpPr>
        <p:spPr/>
        <p:txBody>
          <a:bodyPr/>
          <a:lstStyle/>
          <a:p>
            <a:fld id="{6D22F896-40B5-4ADD-8801-0D06FADFA095}" type="slidenum">
              <a:rPr lang="en-US" smtClean="0"/>
              <a:t>16</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533" y="5936189"/>
            <a:ext cx="1777558" cy="672084"/>
          </a:xfrm>
          <a:prstGeom prst="rect">
            <a:avLst/>
          </a:prstGeom>
        </p:spPr>
      </p:pic>
    </p:spTree>
    <p:extLst>
      <p:ext uri="{BB962C8B-B14F-4D97-AF65-F5344CB8AC3E}">
        <p14:creationId xmlns:p14="http://schemas.microsoft.com/office/powerpoint/2010/main" val="1285066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de-DE" dirty="0"/>
              <a:t>Reapplication Rules</a:t>
            </a:r>
            <a:endParaRPr lang="en-IE" dirty="0"/>
          </a:p>
        </p:txBody>
      </p:sp>
      <p:sp>
        <p:nvSpPr>
          <p:cNvPr id="8" name="Content Placeholder 7"/>
          <p:cNvSpPr>
            <a:spLocks noGrp="1"/>
          </p:cNvSpPr>
          <p:nvPr>
            <p:ph idx="1"/>
          </p:nvPr>
        </p:nvSpPr>
        <p:spPr>
          <a:xfrm>
            <a:off x="680321" y="2434590"/>
            <a:ext cx="10457071" cy="1291590"/>
          </a:xfrm>
        </p:spPr>
        <p:txBody>
          <a:bodyPr>
            <a:normAutofit/>
          </a:bodyPr>
          <a:lstStyle/>
          <a:p>
            <a:r>
              <a:rPr lang="de-DE" dirty="0"/>
              <a:t>In the event that a prima facie case is not agreed in such circumstances, the two-year rule is reduced to one year. (The other exception to the two-year rule is a retention application.);</a:t>
            </a:r>
          </a:p>
        </p:txBody>
      </p:sp>
      <p:sp>
        <p:nvSpPr>
          <p:cNvPr id="9" name="Slide Number Placeholder 8"/>
          <p:cNvSpPr>
            <a:spLocks noGrp="1"/>
          </p:cNvSpPr>
          <p:nvPr>
            <p:ph type="sldNum" sz="quarter" idx="12"/>
          </p:nvPr>
        </p:nvSpPr>
        <p:spPr/>
        <p:txBody>
          <a:bodyPr/>
          <a:lstStyle/>
          <a:p>
            <a:fld id="{6D22F896-40B5-4ADD-8801-0D06FADFA095}" type="slidenum">
              <a:rPr lang="en-US" smtClean="0"/>
              <a:t>17</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4728" y="6035040"/>
            <a:ext cx="928774" cy="351164"/>
          </a:xfrm>
          <a:prstGeom prst="rect">
            <a:avLst/>
          </a:prstGeom>
        </p:spPr>
      </p:pic>
      <p:graphicFrame>
        <p:nvGraphicFramePr>
          <p:cNvPr id="6" name="Content Placeholder 1"/>
          <p:cNvGraphicFramePr>
            <a:graphicFrameLocks/>
          </p:cNvGraphicFramePr>
          <p:nvPr>
            <p:extLst>
              <p:ext uri="{D42A27DB-BD31-4B8C-83A1-F6EECF244321}">
                <p14:modId xmlns:p14="http://schemas.microsoft.com/office/powerpoint/2010/main" val="3669768849"/>
              </p:ext>
            </p:extLst>
          </p:nvPr>
        </p:nvGraphicFramePr>
        <p:xfrm>
          <a:off x="656146" y="4042130"/>
          <a:ext cx="10481246" cy="1854200"/>
        </p:xfrm>
        <a:graphic>
          <a:graphicData uri="http://schemas.openxmlformats.org/drawingml/2006/table">
            <a:tbl>
              <a:tblPr firstRow="1" bandRow="1">
                <a:tableStyleId>{5C22544A-7EE6-4342-B048-85BDC9FD1C3A}</a:tableStyleId>
              </a:tblPr>
              <a:tblGrid>
                <a:gridCol w="5786079">
                  <a:extLst>
                    <a:ext uri="{9D8B030D-6E8A-4147-A177-3AD203B41FA5}">
                      <a16:colId xmlns:a16="http://schemas.microsoft.com/office/drawing/2014/main" val="200442645"/>
                    </a:ext>
                  </a:extLst>
                </a:gridCol>
                <a:gridCol w="4695167">
                  <a:extLst>
                    <a:ext uri="{9D8B030D-6E8A-4147-A177-3AD203B41FA5}">
                      <a16:colId xmlns:a16="http://schemas.microsoft.com/office/drawing/2014/main" val="20866954"/>
                    </a:ext>
                  </a:extLst>
                </a:gridCol>
              </a:tblGrid>
              <a:tr h="370840">
                <a:tc>
                  <a:txBody>
                    <a:bodyPr/>
                    <a:lstStyle/>
                    <a:p>
                      <a:r>
                        <a:rPr lang="en-IE" dirty="0"/>
                        <a:t>Promotion outcome</a:t>
                      </a:r>
                    </a:p>
                  </a:txBody>
                  <a:tcPr/>
                </a:tc>
                <a:tc>
                  <a:txBody>
                    <a:bodyPr/>
                    <a:lstStyle/>
                    <a:p>
                      <a:r>
                        <a:rPr lang="en-IE" dirty="0"/>
                        <a:t>Time limit to reapplying</a:t>
                      </a:r>
                    </a:p>
                  </a:txBody>
                  <a:tcPr/>
                </a:tc>
                <a:extLst>
                  <a:ext uri="{0D108BD9-81ED-4DB2-BD59-A6C34878D82A}">
                    <a16:rowId xmlns:a16="http://schemas.microsoft.com/office/drawing/2014/main" val="1159758070"/>
                  </a:ext>
                </a:extLst>
              </a:tr>
              <a:tr h="370840">
                <a:tc>
                  <a:txBody>
                    <a:bodyPr/>
                    <a:lstStyle/>
                    <a:p>
                      <a:r>
                        <a:rPr lang="en-IE" dirty="0"/>
                        <a:t>Successful</a:t>
                      </a:r>
                    </a:p>
                  </a:txBody>
                  <a:tcPr/>
                </a:tc>
                <a:tc>
                  <a:txBody>
                    <a:bodyPr/>
                    <a:lstStyle/>
                    <a:p>
                      <a:r>
                        <a:rPr lang="en-IE" dirty="0"/>
                        <a:t>Can apply again immediately</a:t>
                      </a:r>
                    </a:p>
                  </a:txBody>
                  <a:tcPr/>
                </a:tc>
                <a:extLst>
                  <a:ext uri="{0D108BD9-81ED-4DB2-BD59-A6C34878D82A}">
                    <a16:rowId xmlns:a16="http://schemas.microsoft.com/office/drawing/2014/main" val="503042774"/>
                  </a:ext>
                </a:extLst>
              </a:tr>
              <a:tr h="370840">
                <a:tc>
                  <a:txBody>
                    <a:bodyPr/>
                    <a:lstStyle/>
                    <a:p>
                      <a:r>
                        <a:rPr lang="en-IE" dirty="0"/>
                        <a:t>Fail on a single non-core criterion but not promoted</a:t>
                      </a:r>
                    </a:p>
                  </a:txBody>
                  <a:tcPr/>
                </a:tc>
                <a:tc>
                  <a:txBody>
                    <a:bodyPr/>
                    <a:lstStyle/>
                    <a:p>
                      <a:r>
                        <a:rPr lang="en-IE" dirty="0"/>
                        <a:t>Cannot apply again for any level for 1 year</a:t>
                      </a:r>
                    </a:p>
                  </a:txBody>
                  <a:tcPr/>
                </a:tc>
                <a:extLst>
                  <a:ext uri="{0D108BD9-81ED-4DB2-BD59-A6C34878D82A}">
                    <a16:rowId xmlns:a16="http://schemas.microsoft.com/office/drawing/2014/main" val="1814517755"/>
                  </a:ext>
                </a:extLst>
              </a:tr>
              <a:tr h="370840">
                <a:tc>
                  <a:txBody>
                    <a:bodyPr/>
                    <a:lstStyle/>
                    <a:p>
                      <a:r>
                        <a:rPr lang="en-IE" dirty="0"/>
                        <a:t>Fail on any core criterion</a:t>
                      </a:r>
                    </a:p>
                  </a:txBody>
                  <a:tcPr/>
                </a:tc>
                <a:tc>
                  <a:txBody>
                    <a:bodyPr/>
                    <a:lstStyle/>
                    <a:p>
                      <a:r>
                        <a:rPr lang="en-IE" dirty="0"/>
                        <a:t>Cannot apply again for any level for 2 years</a:t>
                      </a:r>
                    </a:p>
                  </a:txBody>
                  <a:tcPr/>
                </a:tc>
                <a:extLst>
                  <a:ext uri="{0D108BD9-81ED-4DB2-BD59-A6C34878D82A}">
                    <a16:rowId xmlns:a16="http://schemas.microsoft.com/office/drawing/2014/main" val="768597686"/>
                  </a:ext>
                </a:extLst>
              </a:tr>
              <a:tr h="370840">
                <a:tc>
                  <a:txBody>
                    <a:bodyPr/>
                    <a:lstStyle/>
                    <a:p>
                      <a:r>
                        <a:rPr lang="en-IE" dirty="0"/>
                        <a:t>Fail on more than one non-core criterion</a:t>
                      </a:r>
                    </a:p>
                  </a:txBody>
                  <a:tcPr/>
                </a:tc>
                <a:tc>
                  <a:txBody>
                    <a:bodyPr/>
                    <a:lstStyle/>
                    <a:p>
                      <a:r>
                        <a:rPr lang="en-IE" dirty="0"/>
                        <a:t>Cannot apply again for any level for 2 years</a:t>
                      </a:r>
                    </a:p>
                  </a:txBody>
                  <a:tcPr/>
                </a:tc>
                <a:extLst>
                  <a:ext uri="{0D108BD9-81ED-4DB2-BD59-A6C34878D82A}">
                    <a16:rowId xmlns:a16="http://schemas.microsoft.com/office/drawing/2014/main" val="41842230"/>
                  </a:ext>
                </a:extLst>
              </a:tr>
            </a:tbl>
          </a:graphicData>
        </a:graphic>
      </p:graphicFrame>
    </p:spTree>
    <p:extLst>
      <p:ext uri="{BB962C8B-B14F-4D97-AF65-F5344CB8AC3E}">
        <p14:creationId xmlns:p14="http://schemas.microsoft.com/office/powerpoint/2010/main" val="3760253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de-DE" dirty="0"/>
              <a:t>Innovations – Other</a:t>
            </a:r>
            <a:endParaRPr lang="en-IE" dirty="0"/>
          </a:p>
        </p:txBody>
      </p:sp>
      <p:sp>
        <p:nvSpPr>
          <p:cNvPr id="8" name="Content Placeholder 7"/>
          <p:cNvSpPr>
            <a:spLocks noGrp="1"/>
          </p:cNvSpPr>
          <p:nvPr>
            <p:ph idx="1"/>
          </p:nvPr>
        </p:nvSpPr>
        <p:spPr>
          <a:xfrm>
            <a:off x="680321" y="2241555"/>
            <a:ext cx="10457071" cy="3549645"/>
          </a:xfrm>
        </p:spPr>
        <p:txBody>
          <a:bodyPr>
            <a:normAutofit/>
          </a:bodyPr>
          <a:lstStyle/>
          <a:p>
            <a:r>
              <a:rPr lang="de-DE" dirty="0"/>
              <a:t>Following the decision by Údarás na hOllscoile in Dec 2021 to approve the use of US-style titles those promoted to SL will be able to use the title Associate Professor.</a:t>
            </a:r>
          </a:p>
          <a:p>
            <a:r>
              <a:rPr lang="en-IE" dirty="0"/>
              <a:t>Forms: These have been amended in line with the new guidelines, but also to allow more commentary, following on from feedback meetings.</a:t>
            </a:r>
          </a:p>
        </p:txBody>
      </p:sp>
      <p:sp>
        <p:nvSpPr>
          <p:cNvPr id="9" name="Slide Number Placeholder 8"/>
          <p:cNvSpPr>
            <a:spLocks noGrp="1"/>
          </p:cNvSpPr>
          <p:nvPr>
            <p:ph type="sldNum" sz="quarter" idx="12"/>
          </p:nvPr>
        </p:nvSpPr>
        <p:spPr/>
        <p:txBody>
          <a:bodyPr/>
          <a:lstStyle/>
          <a:p>
            <a:fld id="{6D22F896-40B5-4ADD-8801-0D06FADFA095}" type="slidenum">
              <a:rPr lang="en-US" smtClean="0"/>
              <a:t>18</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533" y="5936189"/>
            <a:ext cx="1777558" cy="672084"/>
          </a:xfrm>
          <a:prstGeom prst="rect">
            <a:avLst/>
          </a:prstGeom>
        </p:spPr>
      </p:pic>
    </p:spTree>
    <p:extLst>
      <p:ext uri="{BB962C8B-B14F-4D97-AF65-F5344CB8AC3E}">
        <p14:creationId xmlns:p14="http://schemas.microsoft.com/office/powerpoint/2010/main" val="1313470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1EA53-63AA-AC00-3BCE-3B03A937FF82}"/>
              </a:ext>
            </a:extLst>
          </p:cNvPr>
          <p:cNvSpPr>
            <a:spLocks noGrp="1"/>
          </p:cNvSpPr>
          <p:nvPr>
            <p:ph type="title"/>
          </p:nvPr>
        </p:nvSpPr>
        <p:spPr/>
        <p:txBody>
          <a:bodyPr/>
          <a:lstStyle/>
          <a:p>
            <a:pPr algn="ctr"/>
            <a:r>
              <a:rPr lang="de-DE" dirty="0"/>
              <a:t>Changes for Round</a:t>
            </a:r>
            <a:r>
              <a:rPr lang="de-DE" dirty="0">
                <a:solidFill>
                  <a:srgbClr val="FF0000"/>
                </a:solidFill>
              </a:rPr>
              <a:t> </a:t>
            </a:r>
            <a:r>
              <a:rPr lang="de-DE" dirty="0"/>
              <a:t>9 (1)</a:t>
            </a:r>
            <a:endParaRPr lang="en-IE" dirty="0"/>
          </a:p>
        </p:txBody>
      </p:sp>
      <p:sp>
        <p:nvSpPr>
          <p:cNvPr id="3" name="Content Placeholder 2">
            <a:extLst>
              <a:ext uri="{FF2B5EF4-FFF2-40B4-BE49-F238E27FC236}">
                <a16:creationId xmlns:a16="http://schemas.microsoft.com/office/drawing/2014/main" id="{37086126-7229-6CE3-BD26-1C09D27A47FD}"/>
              </a:ext>
            </a:extLst>
          </p:cNvPr>
          <p:cNvSpPr>
            <a:spLocks noGrp="1"/>
          </p:cNvSpPr>
          <p:nvPr>
            <p:ph idx="1"/>
          </p:nvPr>
        </p:nvSpPr>
        <p:spPr/>
        <p:txBody>
          <a:bodyPr>
            <a:normAutofit lnSpcReduction="10000"/>
          </a:bodyPr>
          <a:lstStyle/>
          <a:p>
            <a:pPr marL="228600"/>
            <a:r>
              <a:rPr lang="en-US" sz="2000" b="1" dirty="0">
                <a:effectLst/>
                <a:latin typeface="Times New Roman" panose="02020603050405020304" pitchFamily="18" charset="0"/>
                <a:ea typeface="Times New Roman" panose="02020603050405020304" pitchFamily="18" charset="0"/>
              </a:rPr>
              <a:t>Additional Support materials required:</a:t>
            </a:r>
          </a:p>
          <a:p>
            <a:pPr marL="342900" indent="-342900">
              <a:buFont typeface="+mj-lt"/>
              <a:buAutoNum type="arabicPeriod"/>
            </a:pPr>
            <a:r>
              <a:rPr lang="en-US" sz="1800" dirty="0">
                <a:effectLst/>
                <a:latin typeface="Times New Roman" panose="02020603050405020304" pitchFamily="18" charset="0"/>
                <a:ea typeface="Times New Roman" panose="02020603050405020304" pitchFamily="18" charset="0"/>
              </a:rPr>
              <a:t>An up-to-date, accurate IRIS Profile (publications preferably by category and in reverse chronological order within each category).</a:t>
            </a:r>
            <a:endParaRPr lang="en-IE" sz="1800" dirty="0">
              <a:effectLst/>
              <a:latin typeface="Times New Roman" panose="02020603050405020304" pitchFamily="18" charset="0"/>
              <a:ea typeface="Times New Roman" panose="02020603050405020304" pitchFamily="18" charset="0"/>
            </a:endParaRPr>
          </a:p>
          <a:p>
            <a:pPr marL="342900" indent="-342900">
              <a:buFont typeface="+mj-lt"/>
              <a:buAutoNum type="arabicPeriod"/>
            </a:pPr>
            <a:r>
              <a:rPr lang="en-US" sz="1800" dirty="0">
                <a:effectLst/>
                <a:latin typeface="Times New Roman" panose="02020603050405020304" pitchFamily="18" charset="0"/>
                <a:ea typeface="Times New Roman" panose="02020603050405020304" pitchFamily="18" charset="0"/>
              </a:rPr>
              <a:t>Student feedback of up to 2 pages.</a:t>
            </a:r>
            <a:endParaRPr lang="en-IE" sz="1800" dirty="0">
              <a:effectLst/>
              <a:latin typeface="Times New Roman" panose="02020603050405020304" pitchFamily="18" charset="0"/>
              <a:ea typeface="Times New Roman" panose="02020603050405020304" pitchFamily="18" charset="0"/>
            </a:endParaRPr>
          </a:p>
          <a:p>
            <a:pPr marL="342900" indent="-342900">
              <a:buFont typeface="+mj-lt"/>
              <a:buAutoNum type="arabicPeriod"/>
            </a:pPr>
            <a:r>
              <a:rPr lang="en-US" sz="1800" dirty="0">
                <a:effectLst/>
                <a:latin typeface="Times New Roman" panose="02020603050405020304" pitchFamily="18" charset="0"/>
                <a:ea typeface="Times New Roman" panose="02020603050405020304" pitchFamily="18" charset="0"/>
              </a:rPr>
              <a:t>Teaching portfolio of up to 23 pages.  Any information beyond 23 pages in the teaching portfolio will not be considered.</a:t>
            </a:r>
            <a:endParaRPr lang="en-IE" sz="1800" dirty="0">
              <a:effectLst/>
              <a:latin typeface="Times New Roman" panose="02020603050405020304" pitchFamily="18" charset="0"/>
              <a:ea typeface="Times New Roman" panose="02020603050405020304" pitchFamily="18" charset="0"/>
            </a:endParaRPr>
          </a:p>
          <a:p>
            <a:pPr marL="342900" indent="-342900">
              <a:buFont typeface="+mj-lt"/>
              <a:buAutoNum type="arabicPeriod"/>
            </a:pPr>
            <a:r>
              <a:rPr lang="en-US" sz="1800" b="1" i="1" dirty="0">
                <a:effectLst/>
                <a:latin typeface="Times New Roman" panose="02020603050405020304" pitchFamily="18" charset="0"/>
                <a:ea typeface="Times New Roman" panose="02020603050405020304" pitchFamily="18" charset="0"/>
              </a:rPr>
              <a:t>3 strongest/most important publications (a commentary of 300 words maximum per publication required, indicating the originality, significance and </a:t>
            </a:r>
            <a:r>
              <a:rPr lang="en-US" sz="1800" b="1" i="1" dirty="0" err="1">
                <a:effectLst/>
                <a:latin typeface="Times New Roman" panose="02020603050405020304" pitchFamily="18" charset="0"/>
                <a:ea typeface="Times New Roman" panose="02020603050405020304" pitchFamily="18" charset="0"/>
              </a:rPr>
              <a:t>rigour</a:t>
            </a:r>
            <a:r>
              <a:rPr lang="en-US" sz="1800" b="1" i="1" dirty="0">
                <a:effectLst/>
                <a:latin typeface="Times New Roman" panose="02020603050405020304" pitchFamily="18" charset="0"/>
                <a:ea typeface="Times New Roman" panose="02020603050405020304" pitchFamily="18" charset="0"/>
              </a:rPr>
              <a:t> of the publication and, in the case of multi-authored publications, the role of the applicant).</a:t>
            </a:r>
            <a:endParaRPr lang="en-IE" sz="1800" b="1" i="1" dirty="0">
              <a:effectLst/>
              <a:latin typeface="Times New Roman" panose="02020603050405020304" pitchFamily="18" charset="0"/>
              <a:ea typeface="Times New Roman" panose="02020603050405020304" pitchFamily="18" charset="0"/>
            </a:endParaRPr>
          </a:p>
          <a:p>
            <a:pPr marL="342900" indent="-342900">
              <a:buFont typeface="+mj-lt"/>
              <a:buAutoNum type="arabicPeriod"/>
            </a:pPr>
            <a:r>
              <a:rPr lang="en-US" sz="1800" b="1" i="1" dirty="0">
                <a:effectLst/>
                <a:latin typeface="Times New Roman" panose="02020603050405020304" pitchFamily="18" charset="0"/>
                <a:ea typeface="Times New Roman" panose="02020603050405020304" pitchFamily="18" charset="0"/>
              </a:rPr>
              <a:t>List of next up to 20 strongest/most important publications (no commentary required other than to outline the role of the candidate for multi-authored papers).</a:t>
            </a:r>
            <a:endParaRPr lang="en-IE" sz="1800" b="1" i="1" dirty="0">
              <a:effectLst/>
              <a:latin typeface="Times New Roman" panose="02020603050405020304" pitchFamily="18" charset="0"/>
              <a:ea typeface="Times New Roman" panose="02020603050405020304" pitchFamily="18" charset="0"/>
            </a:endParaRPr>
          </a:p>
          <a:p>
            <a:pPr marL="342900" indent="-342900">
              <a:buFont typeface="+mj-lt"/>
              <a:buAutoNum type="arabicPeriod"/>
            </a:pPr>
            <a:r>
              <a:rPr lang="en-US" sz="1800" dirty="0">
                <a:effectLst/>
                <a:latin typeface="Times New Roman" panose="02020603050405020304" pitchFamily="18" charset="0"/>
                <a:ea typeface="Times New Roman" panose="02020603050405020304" pitchFamily="18" charset="0"/>
              </a:rPr>
              <a:t>External assessor nomination form.</a:t>
            </a:r>
            <a:endParaRPr lang="en-IE" sz="1800" dirty="0">
              <a:effectLst/>
              <a:latin typeface="Times New Roman" panose="02020603050405020304" pitchFamily="18" charset="0"/>
              <a:ea typeface="Times New Roman" panose="02020603050405020304" pitchFamily="18" charset="0"/>
            </a:endParaRPr>
          </a:p>
          <a:p>
            <a:endParaRPr lang="en-IE" dirty="0"/>
          </a:p>
        </p:txBody>
      </p:sp>
      <p:sp>
        <p:nvSpPr>
          <p:cNvPr id="4" name="Slide Number Placeholder 3">
            <a:extLst>
              <a:ext uri="{FF2B5EF4-FFF2-40B4-BE49-F238E27FC236}">
                <a16:creationId xmlns:a16="http://schemas.microsoft.com/office/drawing/2014/main" id="{159DD9EF-9D4D-B461-500F-D3D25017A644}"/>
              </a:ext>
            </a:extLst>
          </p:cNvPr>
          <p:cNvSpPr>
            <a:spLocks noGrp="1"/>
          </p:cNvSpPr>
          <p:nvPr>
            <p:ph type="sldNum" sz="quarter" idx="12"/>
          </p:nvPr>
        </p:nvSpPr>
        <p:spPr/>
        <p:txBody>
          <a:bodyPr/>
          <a:lstStyle/>
          <a:p>
            <a:fld id="{6D22F896-40B5-4ADD-8801-0D06FADFA095}" type="slidenum">
              <a:rPr lang="en-US" smtClean="0"/>
              <a:pPr/>
              <a:t>19</a:t>
            </a:fld>
            <a:endParaRPr lang="en-US" dirty="0"/>
          </a:p>
        </p:txBody>
      </p:sp>
      <p:pic>
        <p:nvPicPr>
          <p:cNvPr id="5" name="Picture 4">
            <a:extLst>
              <a:ext uri="{FF2B5EF4-FFF2-40B4-BE49-F238E27FC236}">
                <a16:creationId xmlns:a16="http://schemas.microsoft.com/office/drawing/2014/main" id="{BE950383-9809-3810-C1EB-D228A0CC86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533" y="5936189"/>
            <a:ext cx="1777558" cy="672084"/>
          </a:xfrm>
          <a:prstGeom prst="rect">
            <a:avLst/>
          </a:prstGeom>
        </p:spPr>
      </p:pic>
    </p:spTree>
    <p:extLst>
      <p:ext uri="{BB962C8B-B14F-4D97-AF65-F5344CB8AC3E}">
        <p14:creationId xmlns:p14="http://schemas.microsoft.com/office/powerpoint/2010/main" val="1663912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de-DE" dirty="0"/>
              <a:t>Key </a:t>
            </a:r>
            <a:r>
              <a:rPr lang="de-DE" dirty="0" err="1"/>
              <a:t>Principles</a:t>
            </a:r>
            <a:r>
              <a:rPr lang="de-DE" dirty="0"/>
              <a:t> (1)</a:t>
            </a:r>
            <a:endParaRPr lang="en-IE" dirty="0"/>
          </a:p>
        </p:txBody>
      </p:sp>
      <p:sp>
        <p:nvSpPr>
          <p:cNvPr id="8" name="Content Placeholder 7"/>
          <p:cNvSpPr>
            <a:spLocks noGrp="1"/>
          </p:cNvSpPr>
          <p:nvPr>
            <p:ph idx="1"/>
          </p:nvPr>
        </p:nvSpPr>
        <p:spPr>
          <a:xfrm>
            <a:off x="680321" y="2336872"/>
            <a:ext cx="9906889" cy="3767899"/>
          </a:xfrm>
        </p:spPr>
        <p:txBody>
          <a:bodyPr>
            <a:normAutofit fontScale="92500" lnSpcReduction="20000"/>
          </a:bodyPr>
          <a:lstStyle/>
          <a:p>
            <a:r>
              <a:rPr lang="de-DE" dirty="0"/>
              <a:t>Promotion </a:t>
            </a:r>
            <a:r>
              <a:rPr lang="de-DE" dirty="0" err="1"/>
              <a:t>is</a:t>
            </a:r>
            <a:r>
              <a:rPr lang="de-DE" dirty="0"/>
              <a:t> </a:t>
            </a:r>
            <a:r>
              <a:rPr lang="de-DE" dirty="0" err="1"/>
              <a:t>based</a:t>
            </a:r>
            <a:r>
              <a:rPr lang="de-DE" dirty="0"/>
              <a:t> on </a:t>
            </a:r>
            <a:r>
              <a:rPr lang="de-DE" dirty="0" err="1"/>
              <a:t>achieving</a:t>
            </a:r>
            <a:r>
              <a:rPr lang="de-DE" dirty="0"/>
              <a:t> </a:t>
            </a:r>
            <a:r>
              <a:rPr lang="de-DE" dirty="0" err="1"/>
              <a:t>recognised</a:t>
            </a:r>
            <a:r>
              <a:rPr lang="de-DE" dirty="0"/>
              <a:t> </a:t>
            </a:r>
            <a:r>
              <a:rPr lang="de-DE" dirty="0" err="1"/>
              <a:t>standards</a:t>
            </a:r>
            <a:r>
              <a:rPr lang="de-DE" dirty="0"/>
              <a:t>.</a:t>
            </a:r>
          </a:p>
          <a:p>
            <a:r>
              <a:rPr lang="de-DE" dirty="0"/>
              <a:t>Promotion </a:t>
            </a:r>
            <a:r>
              <a:rPr lang="de-DE" dirty="0" err="1"/>
              <a:t>is</a:t>
            </a:r>
            <a:r>
              <a:rPr lang="de-DE" dirty="0"/>
              <a:t> </a:t>
            </a:r>
            <a:r>
              <a:rPr lang="de-DE" dirty="0" err="1"/>
              <a:t>based</a:t>
            </a:r>
            <a:r>
              <a:rPr lang="de-DE" dirty="0"/>
              <a:t> on </a:t>
            </a:r>
            <a:r>
              <a:rPr lang="de-DE" dirty="0" err="1"/>
              <a:t>academic</a:t>
            </a:r>
            <a:r>
              <a:rPr lang="de-DE" dirty="0"/>
              <a:t> </a:t>
            </a:r>
            <a:r>
              <a:rPr lang="de-DE" dirty="0" err="1"/>
              <a:t>peer</a:t>
            </a:r>
            <a:r>
              <a:rPr lang="de-DE" dirty="0"/>
              <a:t> </a:t>
            </a:r>
            <a:r>
              <a:rPr lang="de-DE" dirty="0" err="1"/>
              <a:t>review</a:t>
            </a:r>
            <a:r>
              <a:rPr lang="de-DE" dirty="0"/>
              <a:t>, </a:t>
            </a:r>
            <a:r>
              <a:rPr lang="de-DE" dirty="0" err="1"/>
              <a:t>including</a:t>
            </a:r>
            <a:r>
              <a:rPr lang="de-DE" dirty="0"/>
              <a:t> </a:t>
            </a:r>
            <a:r>
              <a:rPr lang="de-DE" dirty="0" err="1"/>
              <a:t>external</a:t>
            </a:r>
            <a:r>
              <a:rPr lang="de-DE" dirty="0"/>
              <a:t> </a:t>
            </a:r>
            <a:r>
              <a:rPr lang="de-DE" dirty="0" err="1"/>
              <a:t>elements</a:t>
            </a:r>
            <a:r>
              <a:rPr lang="de-DE" dirty="0"/>
              <a:t>.</a:t>
            </a:r>
          </a:p>
          <a:p>
            <a:r>
              <a:rPr lang="de-DE" dirty="0" err="1"/>
              <a:t>There</a:t>
            </a:r>
            <a:r>
              <a:rPr lang="de-DE" dirty="0"/>
              <a:t> </a:t>
            </a:r>
            <a:r>
              <a:rPr lang="de-DE" dirty="0" err="1"/>
              <a:t>is</a:t>
            </a:r>
            <a:r>
              <a:rPr lang="de-DE" dirty="0"/>
              <a:t> </a:t>
            </a:r>
            <a:r>
              <a:rPr lang="de-DE" dirty="0" err="1"/>
              <a:t>no</a:t>
            </a:r>
            <a:r>
              <a:rPr lang="de-DE" dirty="0"/>
              <a:t> </a:t>
            </a:r>
            <a:r>
              <a:rPr lang="de-DE" dirty="0" err="1"/>
              <a:t>cap</a:t>
            </a:r>
            <a:r>
              <a:rPr lang="de-DE" dirty="0"/>
              <a:t> on the </a:t>
            </a:r>
            <a:r>
              <a:rPr lang="de-DE" dirty="0" err="1"/>
              <a:t>number</a:t>
            </a:r>
            <a:r>
              <a:rPr lang="de-DE" dirty="0"/>
              <a:t> of </a:t>
            </a:r>
            <a:r>
              <a:rPr lang="de-DE" dirty="0" err="1"/>
              <a:t>places</a:t>
            </a:r>
            <a:r>
              <a:rPr lang="de-DE" dirty="0"/>
              <a:t>.</a:t>
            </a:r>
          </a:p>
          <a:p>
            <a:r>
              <a:rPr lang="de-DE" dirty="0" err="1"/>
              <a:t>There</a:t>
            </a:r>
            <a:r>
              <a:rPr lang="de-DE" dirty="0"/>
              <a:t> </a:t>
            </a:r>
            <a:r>
              <a:rPr lang="de-DE" dirty="0" err="1"/>
              <a:t>are</a:t>
            </a:r>
            <a:r>
              <a:rPr lang="de-DE" dirty="0"/>
              <a:t> </a:t>
            </a:r>
            <a:r>
              <a:rPr lang="de-DE" dirty="0" err="1"/>
              <a:t>regular</a:t>
            </a:r>
            <a:r>
              <a:rPr lang="de-DE" dirty="0"/>
              <a:t>, </a:t>
            </a:r>
            <a:r>
              <a:rPr lang="de-DE" dirty="0" err="1"/>
              <a:t>six-monthly</a:t>
            </a:r>
            <a:r>
              <a:rPr lang="de-DE" dirty="0"/>
              <a:t> </a:t>
            </a:r>
            <a:r>
              <a:rPr lang="de-DE" dirty="0" err="1"/>
              <a:t>deadlines</a:t>
            </a:r>
            <a:r>
              <a:rPr lang="de-DE" dirty="0"/>
              <a:t>.</a:t>
            </a:r>
          </a:p>
          <a:p>
            <a:r>
              <a:rPr lang="de-DE" dirty="0"/>
              <a:t>High </a:t>
            </a:r>
            <a:r>
              <a:rPr lang="de-DE" dirty="0" err="1"/>
              <a:t>levels</a:t>
            </a:r>
            <a:r>
              <a:rPr lang="de-DE" dirty="0"/>
              <a:t> of </a:t>
            </a:r>
            <a:r>
              <a:rPr lang="de-DE" dirty="0" err="1"/>
              <a:t>performance</a:t>
            </a:r>
            <a:r>
              <a:rPr lang="de-DE" dirty="0"/>
              <a:t> </a:t>
            </a:r>
            <a:r>
              <a:rPr lang="de-DE" dirty="0" err="1"/>
              <a:t>are</a:t>
            </a:r>
            <a:r>
              <a:rPr lang="de-DE" dirty="0"/>
              <a:t> </a:t>
            </a:r>
            <a:r>
              <a:rPr lang="de-DE" dirty="0" err="1"/>
              <a:t>expected</a:t>
            </a:r>
            <a:r>
              <a:rPr lang="de-DE" dirty="0"/>
              <a:t> </a:t>
            </a:r>
            <a:r>
              <a:rPr lang="de-DE" dirty="0" err="1"/>
              <a:t>across</a:t>
            </a:r>
            <a:r>
              <a:rPr lang="de-DE" dirty="0"/>
              <a:t> </a:t>
            </a:r>
            <a:r>
              <a:rPr lang="de-DE" dirty="0" err="1"/>
              <a:t>each</a:t>
            </a:r>
            <a:r>
              <a:rPr lang="de-DE" dirty="0"/>
              <a:t> of the </a:t>
            </a:r>
            <a:r>
              <a:rPr lang="de-DE" dirty="0" err="1"/>
              <a:t>three</a:t>
            </a:r>
            <a:r>
              <a:rPr lang="de-DE" dirty="0"/>
              <a:t> </a:t>
            </a:r>
            <a:r>
              <a:rPr lang="de-DE" dirty="0" err="1"/>
              <a:t>core</a:t>
            </a:r>
            <a:r>
              <a:rPr lang="de-DE" dirty="0"/>
              <a:t> </a:t>
            </a:r>
            <a:r>
              <a:rPr lang="de-DE" dirty="0" err="1"/>
              <a:t>criteria</a:t>
            </a:r>
            <a:r>
              <a:rPr lang="de-DE" dirty="0"/>
              <a:t>, </a:t>
            </a:r>
            <a:r>
              <a:rPr lang="de-DE" dirty="0" err="1"/>
              <a:t>as</a:t>
            </a:r>
            <a:r>
              <a:rPr lang="de-DE" dirty="0"/>
              <a:t> </a:t>
            </a:r>
            <a:r>
              <a:rPr lang="de-DE" dirty="0" err="1"/>
              <a:t>appropriate</a:t>
            </a:r>
            <a:r>
              <a:rPr lang="de-DE" dirty="0"/>
              <a:t> </a:t>
            </a:r>
            <a:r>
              <a:rPr lang="de-DE" dirty="0" err="1"/>
              <a:t>to</a:t>
            </a:r>
            <a:r>
              <a:rPr lang="de-DE" dirty="0"/>
              <a:t> </a:t>
            </a:r>
            <a:r>
              <a:rPr lang="de-DE" dirty="0" err="1"/>
              <a:t>contract</a:t>
            </a:r>
            <a:r>
              <a:rPr lang="de-DE" dirty="0"/>
              <a:t>: i) Research/</a:t>
            </a:r>
            <a:r>
              <a:rPr lang="de-DE" dirty="0" err="1"/>
              <a:t>Scholarship</a:t>
            </a:r>
            <a:r>
              <a:rPr lang="de-DE" dirty="0"/>
              <a:t>; ii) Teaching &amp; Learning; iii) </a:t>
            </a:r>
            <a:r>
              <a:rPr lang="de-DE" dirty="0" err="1"/>
              <a:t>Contribution</a:t>
            </a:r>
            <a:r>
              <a:rPr lang="de-DE" dirty="0"/>
              <a:t>.</a:t>
            </a:r>
          </a:p>
          <a:p>
            <a:r>
              <a:rPr lang="de-DE" dirty="0"/>
              <a:t>Candidates are expected to demonstrate that they are performing at the level to which they have applied for promotion and are likely to continue performing at that level (</a:t>
            </a:r>
            <a:r>
              <a:rPr lang="de-DE" b="1" dirty="0"/>
              <a:t>trajectory</a:t>
            </a:r>
            <a:r>
              <a:rPr lang="de-DE" dirty="0"/>
              <a:t>).</a:t>
            </a:r>
          </a:p>
          <a:p>
            <a:r>
              <a:rPr lang="de-DE" dirty="0"/>
              <a:t>All normal academic and administrative activity can be included in the application, whether explicitly referred to in the guidelines or not.</a:t>
            </a:r>
          </a:p>
          <a:p>
            <a:endParaRPr lang="en-IE" dirty="0"/>
          </a:p>
        </p:txBody>
      </p:sp>
      <p:sp>
        <p:nvSpPr>
          <p:cNvPr id="9" name="Slide Number Placeholder 8"/>
          <p:cNvSpPr>
            <a:spLocks noGrp="1"/>
          </p:cNvSpPr>
          <p:nvPr>
            <p:ph type="sldNum" sz="quarter" idx="12"/>
          </p:nvPr>
        </p:nvSpPr>
        <p:spPr/>
        <p:txBody>
          <a:bodyPr/>
          <a:lstStyle/>
          <a:p>
            <a:fld id="{6D22F896-40B5-4ADD-8801-0D06FADFA095}" type="slidenum">
              <a:rPr lang="en-US" smtClean="0"/>
              <a:t>2</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533" y="5936189"/>
            <a:ext cx="1777558" cy="672084"/>
          </a:xfrm>
          <a:prstGeom prst="rect">
            <a:avLst/>
          </a:prstGeom>
        </p:spPr>
      </p:pic>
    </p:spTree>
    <p:extLst>
      <p:ext uri="{BB962C8B-B14F-4D97-AF65-F5344CB8AC3E}">
        <p14:creationId xmlns:p14="http://schemas.microsoft.com/office/powerpoint/2010/main" val="3033674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31EB-1F86-7849-7EDF-02A198F5EF8F}"/>
              </a:ext>
            </a:extLst>
          </p:cNvPr>
          <p:cNvSpPr>
            <a:spLocks noGrp="1"/>
          </p:cNvSpPr>
          <p:nvPr>
            <p:ph type="title"/>
          </p:nvPr>
        </p:nvSpPr>
        <p:spPr/>
        <p:txBody>
          <a:bodyPr/>
          <a:lstStyle/>
          <a:p>
            <a:pPr algn="ctr"/>
            <a:r>
              <a:rPr lang="de-DE" dirty="0"/>
              <a:t>Changes for Round</a:t>
            </a:r>
            <a:r>
              <a:rPr lang="de-DE" dirty="0">
                <a:solidFill>
                  <a:srgbClr val="FF0000"/>
                </a:solidFill>
              </a:rPr>
              <a:t> </a:t>
            </a:r>
            <a:r>
              <a:rPr lang="de-DE" dirty="0"/>
              <a:t>9 (2)</a:t>
            </a:r>
            <a:endParaRPr lang="en-IE" dirty="0"/>
          </a:p>
        </p:txBody>
      </p:sp>
      <p:sp>
        <p:nvSpPr>
          <p:cNvPr id="3" name="Content Placeholder 2">
            <a:extLst>
              <a:ext uri="{FF2B5EF4-FFF2-40B4-BE49-F238E27FC236}">
                <a16:creationId xmlns:a16="http://schemas.microsoft.com/office/drawing/2014/main" id="{44922C45-21E7-3B9A-E11A-9906D9486B2E}"/>
              </a:ext>
            </a:extLst>
          </p:cNvPr>
          <p:cNvSpPr>
            <a:spLocks noGrp="1"/>
          </p:cNvSpPr>
          <p:nvPr>
            <p:ph idx="1"/>
          </p:nvPr>
        </p:nvSpPr>
        <p:spPr>
          <a:xfrm>
            <a:off x="567659" y="2336872"/>
            <a:ext cx="9726523" cy="3778177"/>
          </a:xfrm>
        </p:spPr>
        <p:txBody>
          <a:bodyPr vert="horz" lIns="91440" tIns="45720" rIns="91440" bIns="45720" rtlCol="0" anchor="t">
            <a:normAutofit/>
          </a:bodyPr>
          <a:lstStyle/>
          <a:p>
            <a:r>
              <a:rPr lang="en-IE" sz="2000" b="1" dirty="0">
                <a:effectLst/>
                <a:latin typeface="Inter"/>
              </a:rPr>
              <a:t>Performance for Growth Review</a:t>
            </a:r>
          </a:p>
          <a:p>
            <a:pPr marL="0" indent="0">
              <a:buNone/>
            </a:pPr>
            <a:r>
              <a:rPr lang="en-IE" sz="1800" dirty="0">
                <a:effectLst/>
                <a:latin typeface="Times New Roman" panose="02020603050405020304" pitchFamily="18" charset="0"/>
                <a:cs typeface="Times New Roman" panose="02020603050405020304" pitchFamily="18" charset="0"/>
              </a:rPr>
              <a:t>Confirmation that your review is up to date.</a:t>
            </a:r>
            <a:br>
              <a:rPr lang="en-IE" sz="1800" b="1" dirty="0">
                <a:effectLst/>
                <a:latin typeface="Inter"/>
              </a:rPr>
            </a:br>
            <a:endParaRPr lang="en-IE" sz="1800" b="1" dirty="0">
              <a:effectLst/>
              <a:latin typeface="Inter"/>
            </a:endParaRPr>
          </a:p>
          <a:p>
            <a:r>
              <a:rPr lang="en-IE" sz="2000" b="1" dirty="0">
                <a:effectLst/>
                <a:latin typeface="Inter"/>
              </a:rPr>
              <a:t>Applies to those making a reapplication only – a tick box added to the application form  </a:t>
            </a:r>
          </a:p>
          <a:p>
            <a:pPr marL="0" indent="0">
              <a:buNone/>
            </a:pPr>
            <a:r>
              <a:rPr kumimoji="0" lang="en-IE" altLang="en-US" sz="180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 the event that the prima facie case is initially considered not to have been met, I authorise the Academic Promotions Committee to view the agreed score sheet from my most recent application.  The purpose of this is solely a “confidence check”, to establish and potentially reconsider a negative decision now on any criterion that was deemed to have been met in the earlier application. </a:t>
            </a:r>
            <a:br>
              <a:rPr kumimoji="0" lang="en-IE" altLang="en-US" sz="180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n-IE" altLang="en-US" sz="180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Please confirm whether you consent to this procedure by ticking the box below:</a:t>
            </a:r>
            <a:br>
              <a:rPr kumimoji="0" lang="en-IE" altLang="en-US" sz="180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n-IE" altLang="en-US" sz="180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If you subsequently change your mind, please email </a:t>
            </a:r>
            <a:r>
              <a:rPr kumimoji="0" lang="en-IE" altLang="en-US" sz="180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academicpromotions@universityofgalway.ie</a:t>
            </a:r>
            <a:r>
              <a:rPr kumimoji="0" lang="en-IE" altLang="en-US" sz="180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endParaRPr lang="en-IE" dirty="0"/>
          </a:p>
        </p:txBody>
      </p:sp>
      <p:sp>
        <p:nvSpPr>
          <p:cNvPr id="4" name="Slide Number Placeholder 3">
            <a:extLst>
              <a:ext uri="{FF2B5EF4-FFF2-40B4-BE49-F238E27FC236}">
                <a16:creationId xmlns:a16="http://schemas.microsoft.com/office/drawing/2014/main" id="{40083DA6-376B-65A1-B975-D92D0EB2280E}"/>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a:t>
            </a:fld>
            <a:endParaRPr kumimoji="0" lang="en-US"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pic>
        <p:nvPicPr>
          <p:cNvPr id="5" name="Picture 2">
            <a:extLst>
              <a:ext uri="{FF2B5EF4-FFF2-40B4-BE49-F238E27FC236}">
                <a16:creationId xmlns:a16="http://schemas.microsoft.com/office/drawing/2014/main" id="{A64307BF-4A3D-ACCD-5F60-30506192EC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1895" y="5936189"/>
            <a:ext cx="1871711" cy="70845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4" descr="Text Box">
            <a:extLst>
              <a:ext uri="{FF2B5EF4-FFF2-40B4-BE49-F238E27FC236}">
                <a16:creationId xmlns:a16="http://schemas.microsoft.com/office/drawing/2014/main" id="{037427C1-B51B-1B5F-E0BE-3122C0FD9A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0" y="455302"/>
            <a:ext cx="183096" cy="16382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309427064" descr="Text Box">
            <a:extLst>
              <a:ext uri="{FF2B5EF4-FFF2-40B4-BE49-F238E27FC236}">
                <a16:creationId xmlns:a16="http://schemas.microsoft.com/office/drawing/2014/main" id="{E2FA8A23-1FF7-1887-3FB1-384DBB5082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0" y="617227"/>
            <a:ext cx="183096" cy="16382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4">
            <a:extLst>
              <a:ext uri="{FF2B5EF4-FFF2-40B4-BE49-F238E27FC236}">
                <a16:creationId xmlns:a16="http://schemas.microsoft.com/office/drawing/2014/main" id="{19A0A9B2-464B-68FD-BB1F-52D2BE77C69F}"/>
              </a:ext>
            </a:extLst>
          </p:cNvPr>
          <p:cNvSpPr>
            <a:spLocks noChangeArrowheads="1"/>
          </p:cNvSpPr>
          <p:nvPr/>
        </p:nvSpPr>
        <p:spPr bwMode="auto">
          <a:xfrm flipV="1">
            <a:off x="85725" y="503484"/>
            <a:ext cx="1233487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		No </a:t>
            </a:r>
            <a:endParaRPr kumimoji="0" lang="en-IE"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34906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01E39-A161-509E-3D63-71F6B655BE07}"/>
              </a:ext>
            </a:extLst>
          </p:cNvPr>
          <p:cNvSpPr>
            <a:spLocks noGrp="1"/>
          </p:cNvSpPr>
          <p:nvPr>
            <p:ph type="title"/>
          </p:nvPr>
        </p:nvSpPr>
        <p:spPr/>
        <p:txBody>
          <a:bodyPr/>
          <a:lstStyle/>
          <a:p>
            <a:pPr algn="ctr"/>
            <a:r>
              <a:rPr lang="de-DE" dirty="0"/>
              <a:t>Changes since Round 7 (1)</a:t>
            </a:r>
            <a:endParaRPr lang="en-IE" dirty="0"/>
          </a:p>
        </p:txBody>
      </p:sp>
      <p:sp>
        <p:nvSpPr>
          <p:cNvPr id="3" name="Content Placeholder 2">
            <a:extLst>
              <a:ext uri="{FF2B5EF4-FFF2-40B4-BE49-F238E27FC236}">
                <a16:creationId xmlns:a16="http://schemas.microsoft.com/office/drawing/2014/main" id="{92146145-1DAE-5FF2-C0F8-17B5C98589D0}"/>
              </a:ext>
            </a:extLst>
          </p:cNvPr>
          <p:cNvSpPr>
            <a:spLocks noGrp="1"/>
          </p:cNvSpPr>
          <p:nvPr>
            <p:ph idx="1"/>
          </p:nvPr>
        </p:nvSpPr>
        <p:spPr>
          <a:xfrm>
            <a:off x="1100590" y="2327023"/>
            <a:ext cx="9613861" cy="3599316"/>
          </a:xfrm>
        </p:spPr>
        <p:txBody>
          <a:bodyPr>
            <a:normAutofit/>
          </a:bodyPr>
          <a:lstStyle/>
          <a:p>
            <a:r>
              <a:rPr lang="en-IE" dirty="0"/>
              <a:t>Academic Promotions Guidelines (2 separate documents)</a:t>
            </a:r>
          </a:p>
          <a:p>
            <a:pPr marL="0" indent="0">
              <a:buNone/>
            </a:pPr>
            <a:r>
              <a:rPr lang="en-IE" dirty="0"/>
              <a:t>1.   Research Scholarship and Leadership tracks</a:t>
            </a:r>
          </a:p>
          <a:p>
            <a:pPr lvl="1"/>
            <a:r>
              <a:rPr lang="en-IE" dirty="0"/>
              <a:t>Senior Lecturer/Associate Professor (Contract type B)</a:t>
            </a:r>
          </a:p>
          <a:p>
            <a:pPr lvl="1"/>
            <a:r>
              <a:rPr lang="en-IE" dirty="0"/>
              <a:t>Professor in (Research and Leadership tracks)</a:t>
            </a:r>
          </a:p>
          <a:p>
            <a:pPr lvl="1"/>
            <a:r>
              <a:rPr lang="en-IE" dirty="0"/>
              <a:t>Personal Professor (Research and Leadership tracks)</a:t>
            </a:r>
          </a:p>
          <a:p>
            <a:pPr marL="0" indent="0">
              <a:buNone/>
            </a:pPr>
            <a:r>
              <a:rPr lang="en-IE" dirty="0"/>
              <a:t>2.  Teaching and Learning and Leadership tracks </a:t>
            </a:r>
          </a:p>
          <a:p>
            <a:pPr lvl="1"/>
            <a:r>
              <a:rPr lang="en-IE" dirty="0"/>
              <a:t>Senior Lecturer/Associate Professor (Contract type A) </a:t>
            </a:r>
          </a:p>
          <a:p>
            <a:pPr lvl="1"/>
            <a:r>
              <a:rPr lang="en-IE" dirty="0"/>
              <a:t>Professor in (Teaching &amp; Learning and Leadership tracks)</a:t>
            </a:r>
          </a:p>
          <a:p>
            <a:pPr lvl="1"/>
            <a:r>
              <a:rPr lang="en-IE" dirty="0"/>
              <a:t>Personal Professor (Teaching &amp; Learning and Leadership tracks)</a:t>
            </a:r>
          </a:p>
          <a:p>
            <a:endParaRPr lang="en-IE" sz="1800" dirty="0"/>
          </a:p>
          <a:p>
            <a:endParaRPr lang="en-IE" dirty="0"/>
          </a:p>
        </p:txBody>
      </p:sp>
      <p:sp>
        <p:nvSpPr>
          <p:cNvPr id="4" name="Slide Number Placeholder 3">
            <a:extLst>
              <a:ext uri="{FF2B5EF4-FFF2-40B4-BE49-F238E27FC236}">
                <a16:creationId xmlns:a16="http://schemas.microsoft.com/office/drawing/2014/main" id="{26461897-BA05-BCF4-44DC-DF6A2525CAD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a:t>
            </a:fld>
            <a:endParaRPr kumimoji="0" lang="en-US"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pic>
        <p:nvPicPr>
          <p:cNvPr id="5" name="Picture 4">
            <a:extLst>
              <a:ext uri="{FF2B5EF4-FFF2-40B4-BE49-F238E27FC236}">
                <a16:creationId xmlns:a16="http://schemas.microsoft.com/office/drawing/2014/main" id="{6C3E09BC-E25A-3ED9-CD0B-642462E7C2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1668" y="5936189"/>
            <a:ext cx="1825804" cy="69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195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834B5-BD4C-390F-FE41-FE550C0AC282}"/>
              </a:ext>
            </a:extLst>
          </p:cNvPr>
          <p:cNvSpPr>
            <a:spLocks noGrp="1"/>
          </p:cNvSpPr>
          <p:nvPr>
            <p:ph type="title"/>
          </p:nvPr>
        </p:nvSpPr>
        <p:spPr/>
        <p:txBody>
          <a:bodyPr/>
          <a:lstStyle/>
          <a:p>
            <a:pPr algn="ctr"/>
            <a:r>
              <a:rPr lang="de-DE" dirty="0"/>
              <a:t>Changes since Round 7 (2)</a:t>
            </a:r>
            <a:endParaRPr lang="en-IE" dirty="0"/>
          </a:p>
        </p:txBody>
      </p:sp>
      <p:sp>
        <p:nvSpPr>
          <p:cNvPr id="3" name="Content Placeholder 2">
            <a:extLst>
              <a:ext uri="{FF2B5EF4-FFF2-40B4-BE49-F238E27FC236}">
                <a16:creationId xmlns:a16="http://schemas.microsoft.com/office/drawing/2014/main" id="{B2EE2CF9-636B-D40E-EB94-60C7D60DB97B}"/>
              </a:ext>
            </a:extLst>
          </p:cNvPr>
          <p:cNvSpPr>
            <a:spLocks noGrp="1"/>
          </p:cNvSpPr>
          <p:nvPr>
            <p:ph idx="1"/>
          </p:nvPr>
        </p:nvSpPr>
        <p:spPr/>
        <p:txBody>
          <a:bodyPr>
            <a:normAutofit fontScale="55000" lnSpcReduction="20000"/>
          </a:bodyPr>
          <a:lstStyle/>
          <a:p>
            <a:pPr marL="0" indent="0">
              <a:buNone/>
            </a:pPr>
            <a:r>
              <a:rPr lang="en-IE" sz="4400" dirty="0"/>
              <a:t>Student Feedback</a:t>
            </a:r>
            <a:br>
              <a:rPr lang="en-IE" sz="4400" dirty="0"/>
            </a:br>
            <a:r>
              <a:rPr lang="en-IE" sz="4400" dirty="0"/>
              <a:t> </a:t>
            </a:r>
          </a:p>
          <a:p>
            <a:r>
              <a:rPr lang="en-IE" sz="4400" dirty="0">
                <a:effectLst/>
                <a:latin typeface="Calibri" panose="020F0502020204030204" pitchFamily="34" charset="0"/>
                <a:ea typeface="Calibri" panose="020F0502020204030204" pitchFamily="34" charset="0"/>
              </a:rPr>
              <a:t>There have been Schools in which no formal independent Student feedback system was in place. This was to be addressed by Schools for future promotion rounds effective from Round 7.</a:t>
            </a:r>
            <a:br>
              <a:rPr lang="en-IE" sz="4400" dirty="0">
                <a:effectLst/>
                <a:latin typeface="Calibri" panose="020F0502020204030204" pitchFamily="34" charset="0"/>
                <a:ea typeface="Calibri" panose="020F0502020204030204" pitchFamily="34" charset="0"/>
              </a:rPr>
            </a:br>
            <a:endParaRPr lang="en-IE" sz="4400" dirty="0">
              <a:effectLst/>
              <a:latin typeface="Calibri" panose="020F0502020204030204" pitchFamily="34" charset="0"/>
              <a:ea typeface="Calibri" panose="020F0502020204030204" pitchFamily="34" charset="0"/>
            </a:endParaRPr>
          </a:p>
          <a:p>
            <a:r>
              <a:rPr lang="en-IE" sz="4400" dirty="0">
                <a:effectLst/>
                <a:latin typeface="Calibri" panose="020F0502020204030204" pitchFamily="34" charset="0"/>
                <a:ea typeface="Calibri" panose="020F0502020204030204" pitchFamily="34" charset="0"/>
              </a:rPr>
              <a:t>As outlined in the Feedback on Modules and Programmes Policy, Schools and Colleges are responsible for ensuring that such feedback practices are undertaken. Deans, Heads of School (or their nominees) are responsible for ensuring that the feedback process has been carried out and acted upon for all modules and </a:t>
            </a:r>
            <a:r>
              <a:rPr lang="en-IE" sz="4400" dirty="0">
                <a:effectLst/>
                <a:latin typeface="Calibri" panose="020F0502020204030204" pitchFamily="34" charset="0"/>
                <a:ea typeface="Calibri" panose="020F0502020204030204" pitchFamily="34" charset="0"/>
                <a:cs typeface="Calibri" panose="020F0502020204030204" pitchFamily="34" charset="0"/>
              </a:rPr>
              <a:t>programmes. (all staff </a:t>
            </a:r>
            <a:r>
              <a:rPr lang="en-IE" sz="4400" b="0" i="0" dirty="0">
                <a:effectLst/>
                <a:latin typeface="Calibri" panose="020F0502020204030204" pitchFamily="34" charset="0"/>
                <a:cs typeface="Calibri" panose="020F0502020204030204" pitchFamily="34" charset="0"/>
              </a:rPr>
              <a:t>email 11 November 2022).</a:t>
            </a:r>
          </a:p>
          <a:p>
            <a:endParaRPr lang="en-IE" dirty="0"/>
          </a:p>
        </p:txBody>
      </p:sp>
      <p:sp>
        <p:nvSpPr>
          <p:cNvPr id="4" name="Slide Number Placeholder 3">
            <a:extLst>
              <a:ext uri="{FF2B5EF4-FFF2-40B4-BE49-F238E27FC236}">
                <a16:creationId xmlns:a16="http://schemas.microsoft.com/office/drawing/2014/main" id="{410591D9-A2FD-DD95-AE17-55ECD2A1F9F1}"/>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a:t>
            </a:fld>
            <a:endParaRPr kumimoji="0" lang="en-US"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pic>
        <p:nvPicPr>
          <p:cNvPr id="5" name="Picture 2">
            <a:extLst>
              <a:ext uri="{FF2B5EF4-FFF2-40B4-BE49-F238E27FC236}">
                <a16:creationId xmlns:a16="http://schemas.microsoft.com/office/drawing/2014/main" id="{F315F82D-CE53-98A8-D218-AF5B2889C2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0708" y="5936189"/>
            <a:ext cx="1886764" cy="714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039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de-DE" dirty="0"/>
              <a:t>Criteria (SL/AP 1 – Contract Type A)</a:t>
            </a:r>
            <a:endParaRPr lang="en-IE" dirty="0"/>
          </a:p>
        </p:txBody>
      </p:sp>
      <p:sp>
        <p:nvSpPr>
          <p:cNvPr id="8" name="Content Placeholder 7"/>
          <p:cNvSpPr>
            <a:spLocks noGrp="1"/>
          </p:cNvSpPr>
          <p:nvPr>
            <p:ph idx="1"/>
          </p:nvPr>
        </p:nvSpPr>
        <p:spPr>
          <a:xfrm>
            <a:off x="680321" y="2336873"/>
            <a:ext cx="9613861" cy="3767900"/>
          </a:xfrm>
        </p:spPr>
        <p:txBody>
          <a:bodyPr>
            <a:normAutofit fontScale="92500" lnSpcReduction="20000"/>
          </a:bodyPr>
          <a:lstStyle/>
          <a:p>
            <a:r>
              <a:rPr lang="de-DE" b="1" dirty="0"/>
              <a:t>Core </a:t>
            </a:r>
            <a:r>
              <a:rPr lang="de-DE" b="1" dirty="0" err="1"/>
              <a:t>Criteria</a:t>
            </a:r>
            <a:r>
              <a:rPr lang="de-DE" b="1" dirty="0"/>
              <a:t>:</a:t>
            </a:r>
          </a:p>
          <a:p>
            <a:pPr lvl="1"/>
            <a:r>
              <a:rPr lang="en-IE" dirty="0"/>
              <a:t>Reflecting the contract of Lecturer Contract A, your research and scholarly activity is understood to refer to research and other forms of scholarship associated with research-informed teaching and with keeping up to date with developments in pedagogy and your discipline. This may include pedagogic research, research as traditionally conceived in the discipline, or a combination of the two. If you do include research of your own, you should elaborate on its significance. Where work is multi-authored you should in the narrative elaborate on the extent and significance of your own contribution (</a:t>
            </a:r>
            <a:r>
              <a:rPr lang="en-IE" dirty="0" err="1"/>
              <a:t>eg</a:t>
            </a:r>
            <a:r>
              <a:rPr lang="en-IE" dirty="0"/>
              <a:t> lead author, contributor).</a:t>
            </a:r>
            <a:endParaRPr lang="de-DE" dirty="0"/>
          </a:p>
          <a:p>
            <a:pPr lvl="1"/>
            <a:r>
              <a:rPr lang="de-DE" dirty="0"/>
              <a:t>Substantial record of teaching, supervising and mentoring taught students.</a:t>
            </a:r>
          </a:p>
          <a:p>
            <a:pPr lvl="1"/>
            <a:r>
              <a:rPr lang="de-DE" dirty="0"/>
              <a:t>Substantial contribution to organisational, leadership or management aspects (internally) and/or </a:t>
            </a:r>
            <a:r>
              <a:rPr lang="en-IE" dirty="0"/>
              <a:t>intellectual, cultural, social or economic life (externally) at regional, national or international level, including external engagement activities for and on behalf of the University that are beyond the confines of academic engagement.</a:t>
            </a:r>
          </a:p>
        </p:txBody>
      </p:sp>
      <p:sp>
        <p:nvSpPr>
          <p:cNvPr id="9" name="Slide Number Placeholder 8"/>
          <p:cNvSpPr>
            <a:spLocks noGrp="1"/>
          </p:cNvSpPr>
          <p:nvPr>
            <p:ph type="sldNum" sz="quarter" idx="12"/>
          </p:nvPr>
        </p:nvSpPr>
        <p:spPr/>
        <p:txBody>
          <a:bodyPr/>
          <a:lstStyle/>
          <a:p>
            <a:fld id="{6D22F896-40B5-4ADD-8801-0D06FADFA095}" type="slidenum">
              <a:rPr lang="en-US" smtClean="0"/>
              <a:t>23</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533" y="5936189"/>
            <a:ext cx="1777558" cy="672084"/>
          </a:xfrm>
          <a:prstGeom prst="rect">
            <a:avLst/>
          </a:prstGeom>
        </p:spPr>
      </p:pic>
    </p:spTree>
    <p:extLst>
      <p:ext uri="{BB962C8B-B14F-4D97-AF65-F5344CB8AC3E}">
        <p14:creationId xmlns:p14="http://schemas.microsoft.com/office/powerpoint/2010/main" val="3865134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de-DE" dirty="0"/>
              <a:t>Criteria (SL/AP 2 – Contract Type B)</a:t>
            </a:r>
            <a:endParaRPr lang="en-IE" dirty="0"/>
          </a:p>
        </p:txBody>
      </p:sp>
      <p:sp>
        <p:nvSpPr>
          <p:cNvPr id="8" name="Content Placeholder 7"/>
          <p:cNvSpPr>
            <a:spLocks noGrp="1"/>
          </p:cNvSpPr>
          <p:nvPr>
            <p:ph idx="1"/>
          </p:nvPr>
        </p:nvSpPr>
        <p:spPr>
          <a:xfrm>
            <a:off x="680321" y="2336873"/>
            <a:ext cx="9613861" cy="3767900"/>
          </a:xfrm>
        </p:spPr>
        <p:txBody>
          <a:bodyPr>
            <a:normAutofit/>
          </a:bodyPr>
          <a:lstStyle/>
          <a:p>
            <a:r>
              <a:rPr lang="de-DE" b="1" dirty="0"/>
              <a:t>Core </a:t>
            </a:r>
            <a:r>
              <a:rPr lang="de-DE" b="1" dirty="0" err="1"/>
              <a:t>Criteria</a:t>
            </a:r>
            <a:r>
              <a:rPr lang="de-DE" b="1" dirty="0"/>
              <a:t>:</a:t>
            </a:r>
          </a:p>
          <a:p>
            <a:pPr lvl="1"/>
            <a:r>
              <a:rPr lang="de-DE" dirty="0"/>
              <a:t>Substantial record of research/scholarship. You should list your own research outputs, appropriate to discipline and/or interdisciplinary, and elaborate on its significance. Where work is multi-authored you should in the narrative elaborate on the extent and significance of your own contribution (eg lead author, contributor).</a:t>
            </a:r>
          </a:p>
          <a:p>
            <a:pPr lvl="1"/>
            <a:r>
              <a:rPr lang="de-DE" dirty="0"/>
              <a:t>Substantial </a:t>
            </a:r>
            <a:r>
              <a:rPr lang="de-DE" dirty="0" err="1"/>
              <a:t>record</a:t>
            </a:r>
            <a:r>
              <a:rPr lang="de-DE" dirty="0"/>
              <a:t> of </a:t>
            </a:r>
            <a:r>
              <a:rPr lang="de-DE" dirty="0" err="1"/>
              <a:t>teaching</a:t>
            </a:r>
            <a:r>
              <a:rPr lang="de-DE" dirty="0"/>
              <a:t>, </a:t>
            </a:r>
            <a:r>
              <a:rPr lang="de-DE" dirty="0" err="1"/>
              <a:t>supervising</a:t>
            </a:r>
            <a:r>
              <a:rPr lang="de-DE" dirty="0"/>
              <a:t> and </a:t>
            </a:r>
            <a:r>
              <a:rPr lang="de-DE" dirty="0" err="1"/>
              <a:t>mentoring</a:t>
            </a:r>
            <a:r>
              <a:rPr lang="de-DE" dirty="0"/>
              <a:t> </a:t>
            </a:r>
            <a:r>
              <a:rPr lang="de-DE" dirty="0" err="1"/>
              <a:t>taught</a:t>
            </a:r>
            <a:r>
              <a:rPr lang="de-DE" dirty="0"/>
              <a:t> </a:t>
            </a:r>
            <a:r>
              <a:rPr lang="de-DE" dirty="0" err="1"/>
              <a:t>students</a:t>
            </a:r>
            <a:r>
              <a:rPr lang="de-DE" dirty="0"/>
              <a:t>.</a:t>
            </a:r>
          </a:p>
          <a:p>
            <a:pPr lvl="1"/>
            <a:r>
              <a:rPr lang="de-DE" dirty="0"/>
              <a:t>Substantial contribution to organisational, leadership or management aspects (internally) and/or </a:t>
            </a:r>
            <a:r>
              <a:rPr lang="en-IE" dirty="0"/>
              <a:t>intellectual, cultural, social or economic life (externally) at regional, national or international level, including external engagement activities for and on behalf of the University that are beyond the confines of academic engagement.</a:t>
            </a:r>
          </a:p>
        </p:txBody>
      </p:sp>
      <p:sp>
        <p:nvSpPr>
          <p:cNvPr id="9" name="Slide Number Placeholder 8"/>
          <p:cNvSpPr>
            <a:spLocks noGrp="1"/>
          </p:cNvSpPr>
          <p:nvPr>
            <p:ph type="sldNum" sz="quarter" idx="12"/>
          </p:nvPr>
        </p:nvSpPr>
        <p:spPr/>
        <p:txBody>
          <a:bodyPr/>
          <a:lstStyle/>
          <a:p>
            <a:fld id="{6D22F896-40B5-4ADD-8801-0D06FADFA095}" type="slidenum">
              <a:rPr lang="en-US" smtClean="0"/>
              <a:t>24</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533" y="5936189"/>
            <a:ext cx="1777558" cy="672084"/>
          </a:xfrm>
          <a:prstGeom prst="rect">
            <a:avLst/>
          </a:prstGeom>
        </p:spPr>
      </p:pic>
    </p:spTree>
    <p:extLst>
      <p:ext uri="{BB962C8B-B14F-4D97-AF65-F5344CB8AC3E}">
        <p14:creationId xmlns:p14="http://schemas.microsoft.com/office/powerpoint/2010/main" val="3833822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de-DE" dirty="0"/>
              <a:t>Criteria (SL/AP 3 – Both contract types)</a:t>
            </a:r>
            <a:endParaRPr lang="en-IE" dirty="0"/>
          </a:p>
        </p:txBody>
      </p:sp>
      <p:sp>
        <p:nvSpPr>
          <p:cNvPr id="8" name="Content Placeholder 7"/>
          <p:cNvSpPr>
            <a:spLocks noGrp="1"/>
          </p:cNvSpPr>
          <p:nvPr>
            <p:ph sz="half" idx="1"/>
          </p:nvPr>
        </p:nvSpPr>
        <p:spPr>
          <a:xfrm>
            <a:off x="680320" y="2336872"/>
            <a:ext cx="4698358" cy="4271401"/>
          </a:xfrm>
        </p:spPr>
        <p:txBody>
          <a:bodyPr vert="horz" lIns="91440" tIns="45720" rIns="91440" bIns="45720" rtlCol="0" anchor="t">
            <a:normAutofit fontScale="85000" lnSpcReduction="10000"/>
          </a:bodyPr>
          <a:lstStyle/>
          <a:p>
            <a:r>
              <a:rPr lang="de-DE" b="1" dirty="0"/>
              <a:t>Additional </a:t>
            </a:r>
            <a:r>
              <a:rPr lang="de-DE" b="1" dirty="0" err="1"/>
              <a:t>Criteria</a:t>
            </a:r>
            <a:r>
              <a:rPr lang="de-DE" b="1" dirty="0"/>
              <a:t>:</a:t>
            </a:r>
          </a:p>
          <a:p>
            <a:pPr lvl="1"/>
            <a:r>
              <a:rPr lang="de-DE" dirty="0"/>
              <a:t>(Any 5 </a:t>
            </a:r>
            <a:r>
              <a:rPr lang="de-DE" dirty="0" err="1"/>
              <a:t>from</a:t>
            </a:r>
            <a:r>
              <a:rPr lang="de-DE" dirty="0"/>
              <a:t> 10)</a:t>
            </a:r>
          </a:p>
          <a:p>
            <a:pPr marL="457200" lvl="1" indent="0">
              <a:buNone/>
            </a:pPr>
            <a:endParaRPr lang="de-DE" dirty="0"/>
          </a:p>
          <a:p>
            <a:pPr marL="971550" lvl="1" indent="-514350">
              <a:buFont typeface="+mj-lt"/>
              <a:buAutoNum type="romanLcPeriod"/>
            </a:pPr>
            <a:r>
              <a:rPr lang="de-DE" dirty="0"/>
              <a:t>External research leadership</a:t>
            </a:r>
            <a:r>
              <a:rPr lang="de-DE" b="1" dirty="0"/>
              <a:t> </a:t>
            </a:r>
            <a:r>
              <a:rPr lang="de-DE" i="1" dirty="0"/>
              <a:t>(</a:t>
            </a:r>
            <a:r>
              <a:rPr lang="en-IE" i="1" dirty="0"/>
              <a:t>The extent to which any committee membership or reviewing role included here constitutes leadership must be clearly demonstrated.</a:t>
            </a:r>
            <a:r>
              <a:rPr lang="de-DE" i="1" dirty="0"/>
              <a:t>– a list largely of memberships is unlikely to meet this criterion)</a:t>
            </a:r>
          </a:p>
          <a:p>
            <a:pPr marL="971550" lvl="1" indent="-514350">
              <a:buFont typeface="+mj-lt"/>
              <a:buAutoNum type="romanLcPeriod"/>
            </a:pPr>
            <a:r>
              <a:rPr lang="en-IE" dirty="0"/>
              <a:t>Successful supervision to </a:t>
            </a:r>
            <a:r>
              <a:rPr lang="en-IE" b="1" dirty="0"/>
              <a:t>completion</a:t>
            </a:r>
            <a:r>
              <a:rPr lang="en-IE" dirty="0"/>
              <a:t> of doctoral students or supervision of postdoctoral researchers or a combination of the two (plural) </a:t>
            </a:r>
            <a:r>
              <a:rPr lang="en-IE" i="1" dirty="0"/>
              <a:t>(other PGR activity is contextual only)</a:t>
            </a:r>
            <a:endParaRPr lang="de-DE" i="1" dirty="0"/>
          </a:p>
          <a:p>
            <a:pPr marL="971550" lvl="1" indent="-514350">
              <a:buFont typeface="+mj-lt"/>
              <a:buAutoNum type="romanLcPeriod"/>
            </a:pPr>
            <a:r>
              <a:rPr lang="de-DE" dirty="0"/>
              <a:t>Research funding</a:t>
            </a:r>
          </a:p>
          <a:p>
            <a:pPr marL="971550" lvl="1" indent="-514350">
              <a:buFont typeface="+mj-lt"/>
              <a:buAutoNum type="romanLcPeriod"/>
            </a:pPr>
            <a:r>
              <a:rPr lang="de-DE" dirty="0"/>
              <a:t>Impact of </a:t>
            </a:r>
            <a:r>
              <a:rPr lang="de-DE" dirty="0" err="1"/>
              <a:t>research</a:t>
            </a:r>
            <a:r>
              <a:rPr lang="de-DE" dirty="0"/>
              <a:t> </a:t>
            </a:r>
            <a:r>
              <a:rPr lang="de-DE" b="1" dirty="0" err="1"/>
              <a:t>beyond</a:t>
            </a:r>
            <a:r>
              <a:rPr lang="de-DE" b="1" dirty="0"/>
              <a:t> </a:t>
            </a:r>
            <a:r>
              <a:rPr lang="de-DE" dirty="0" err="1"/>
              <a:t>academia</a:t>
            </a:r>
            <a:endParaRPr lang="de-DE" dirty="0"/>
          </a:p>
          <a:p>
            <a:pPr marL="971550" lvl="1" indent="-514350">
              <a:buFont typeface="+mj-lt"/>
              <a:buAutoNum type="romanLcPeriod"/>
            </a:pPr>
            <a:r>
              <a:rPr lang="de-DE" dirty="0"/>
              <a:t>National/International </a:t>
            </a:r>
            <a:r>
              <a:rPr lang="de-DE" dirty="0" err="1"/>
              <a:t>research</a:t>
            </a:r>
            <a:r>
              <a:rPr lang="de-DE" dirty="0"/>
              <a:t> </a:t>
            </a:r>
            <a:r>
              <a:rPr lang="de-DE" dirty="0" err="1"/>
              <a:t>standing</a:t>
            </a:r>
            <a:r>
              <a:rPr lang="de-DE" dirty="0"/>
              <a:t> in </a:t>
            </a:r>
            <a:r>
              <a:rPr lang="de-DE" dirty="0" err="1"/>
              <a:t>the</a:t>
            </a:r>
            <a:r>
              <a:rPr lang="de-DE" dirty="0"/>
              <a:t> </a:t>
            </a:r>
            <a:r>
              <a:rPr lang="de-DE" dirty="0" err="1"/>
              <a:t>discipline</a:t>
            </a:r>
          </a:p>
        </p:txBody>
      </p:sp>
      <p:sp>
        <p:nvSpPr>
          <p:cNvPr id="2" name="Content Placeholder 1"/>
          <p:cNvSpPr>
            <a:spLocks noGrp="1"/>
          </p:cNvSpPr>
          <p:nvPr>
            <p:ph sz="half" idx="2"/>
          </p:nvPr>
        </p:nvSpPr>
        <p:spPr/>
        <p:txBody>
          <a:bodyPr vert="horz" lIns="91440" tIns="45720" rIns="91440" bIns="45720" rtlCol="0" anchor="t">
            <a:normAutofit fontScale="85000" lnSpcReduction="10000"/>
          </a:bodyPr>
          <a:lstStyle/>
          <a:p>
            <a:pPr marL="971550" lvl="1" indent="-514350">
              <a:buFont typeface="+mj-lt"/>
              <a:buAutoNum type="romanLcPeriod" startAt="6"/>
            </a:pPr>
            <a:endParaRPr lang="de-DE" dirty="0"/>
          </a:p>
          <a:p>
            <a:pPr marL="971550" lvl="1" indent="-514350">
              <a:buFont typeface="+mj-lt"/>
              <a:buAutoNum type="romanLcPeriod" startAt="6"/>
            </a:pPr>
            <a:endParaRPr lang="de-DE" dirty="0"/>
          </a:p>
          <a:p>
            <a:pPr marL="971550" lvl="1" indent="-514350">
              <a:buFont typeface="+mj-lt"/>
              <a:buAutoNum type="romanLcPeriod" startAt="6"/>
            </a:pPr>
            <a:endParaRPr lang="de-DE" dirty="0"/>
          </a:p>
          <a:p>
            <a:pPr marL="971550" lvl="1" indent="-514350">
              <a:buFont typeface="+mj-lt"/>
              <a:buAutoNum type="romanLcPeriod" startAt="6"/>
            </a:pPr>
            <a:r>
              <a:rPr lang="de-DE" dirty="0"/>
              <a:t>Maintaining theoretical</a:t>
            </a:r>
            <a:r>
              <a:rPr lang="de-DE" b="1" dirty="0"/>
              <a:t> currency</a:t>
            </a:r>
            <a:r>
              <a:rPr lang="de-DE" dirty="0"/>
              <a:t> in teaching, i.e. Showing that your teaching is informed by up-to-date theories in teaching</a:t>
            </a:r>
          </a:p>
          <a:p>
            <a:pPr marL="971550" lvl="1" indent="-514350">
              <a:buFont typeface="+mj-lt"/>
              <a:buAutoNum type="romanLcPeriod" startAt="6"/>
            </a:pPr>
            <a:r>
              <a:rPr lang="de-DE" dirty="0"/>
              <a:t>Innovation in teaching, i.e. Using innovative methodologies in your teaching (this is not simply the introduction of new courses)</a:t>
            </a:r>
          </a:p>
          <a:p>
            <a:pPr marL="971550" lvl="1" indent="-514350">
              <a:buFont typeface="+mj-lt"/>
              <a:buAutoNum type="romanLcPeriod" startAt="6"/>
            </a:pPr>
            <a:r>
              <a:rPr lang="de-DE" dirty="0"/>
              <a:t>National </a:t>
            </a:r>
            <a:r>
              <a:rPr lang="de-DE" dirty="0" err="1"/>
              <a:t>standing</a:t>
            </a:r>
            <a:r>
              <a:rPr lang="de-DE" dirty="0"/>
              <a:t> in </a:t>
            </a:r>
            <a:r>
              <a:rPr lang="de-DE" dirty="0" err="1"/>
              <a:t>teaching</a:t>
            </a:r>
            <a:r>
              <a:rPr lang="de-DE" dirty="0"/>
              <a:t> and </a:t>
            </a:r>
            <a:r>
              <a:rPr lang="de-DE" dirty="0" err="1"/>
              <a:t>learning</a:t>
            </a:r>
            <a:endParaRPr lang="de-DE" dirty="0"/>
          </a:p>
          <a:p>
            <a:pPr marL="971550" lvl="1" indent="-514350">
              <a:buFont typeface="+mj-lt"/>
              <a:buAutoNum type="romanLcPeriod" startAt="6"/>
            </a:pPr>
            <a:r>
              <a:rPr lang="en-IE" dirty="0"/>
              <a:t>Impact in teaching and learning</a:t>
            </a:r>
            <a:endParaRPr lang="de-DE" dirty="0"/>
          </a:p>
          <a:p>
            <a:pPr marL="971550" lvl="1" indent="-514350">
              <a:buFont typeface="+mj-lt"/>
              <a:buAutoNum type="romanLcPeriod" startAt="6"/>
            </a:pPr>
            <a:r>
              <a:rPr lang="de-DE" dirty="0" err="1"/>
              <a:t>Pedagogic</a:t>
            </a:r>
            <a:r>
              <a:rPr lang="de-DE" dirty="0"/>
              <a:t> </a:t>
            </a:r>
            <a:r>
              <a:rPr lang="de-DE" dirty="0" err="1"/>
              <a:t>funding</a:t>
            </a:r>
            <a:endParaRPr lang="en-IE" dirty="0"/>
          </a:p>
        </p:txBody>
      </p:sp>
      <p:sp>
        <p:nvSpPr>
          <p:cNvPr id="9" name="Slide Number Placeholder 8"/>
          <p:cNvSpPr>
            <a:spLocks noGrp="1"/>
          </p:cNvSpPr>
          <p:nvPr>
            <p:ph type="sldNum" sz="quarter" idx="12"/>
          </p:nvPr>
        </p:nvSpPr>
        <p:spPr/>
        <p:txBody>
          <a:bodyPr/>
          <a:lstStyle/>
          <a:p>
            <a:fld id="{6D22F896-40B5-4ADD-8801-0D06FADFA095}" type="slidenum">
              <a:rPr lang="en-US" smtClean="0"/>
              <a:t>25</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533" y="5936189"/>
            <a:ext cx="1777558" cy="672084"/>
          </a:xfrm>
          <a:prstGeom prst="rect">
            <a:avLst/>
          </a:prstGeom>
        </p:spPr>
      </p:pic>
    </p:spTree>
    <p:extLst>
      <p:ext uri="{BB962C8B-B14F-4D97-AF65-F5344CB8AC3E}">
        <p14:creationId xmlns:p14="http://schemas.microsoft.com/office/powerpoint/2010/main" val="2234753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IE" dirty="0"/>
              <a:t>“Professor in...” and EP Basic Principles</a:t>
            </a:r>
          </a:p>
        </p:txBody>
      </p:sp>
      <p:sp>
        <p:nvSpPr>
          <p:cNvPr id="8" name="Content Placeholder 7"/>
          <p:cNvSpPr>
            <a:spLocks noGrp="1"/>
          </p:cNvSpPr>
          <p:nvPr>
            <p:ph idx="1"/>
          </p:nvPr>
        </p:nvSpPr>
        <p:spPr>
          <a:xfrm>
            <a:off x="680321" y="2336872"/>
            <a:ext cx="9613861" cy="4096011"/>
          </a:xfrm>
        </p:spPr>
        <p:txBody>
          <a:bodyPr>
            <a:normAutofit/>
          </a:bodyPr>
          <a:lstStyle/>
          <a:p>
            <a:r>
              <a:rPr lang="de-DE" dirty="0"/>
              <a:t>There are 3 tracks for promotion to either </a:t>
            </a:r>
            <a:r>
              <a:rPr lang="en-IE" dirty="0"/>
              <a:t>“Professor in…” or Established Professor, as follows</a:t>
            </a:r>
            <a:r>
              <a:rPr lang="de-DE" dirty="0"/>
              <a:t>:</a:t>
            </a:r>
          </a:p>
          <a:p>
            <a:pPr lvl="1"/>
            <a:r>
              <a:rPr lang="de-DE" sz="2400" b="1" i="1" dirty="0"/>
              <a:t>Research and Scholarship</a:t>
            </a:r>
          </a:p>
          <a:p>
            <a:pPr lvl="1"/>
            <a:r>
              <a:rPr lang="de-DE" sz="2400" b="1" i="1" dirty="0"/>
              <a:t>Teaching and Learning</a:t>
            </a:r>
          </a:p>
          <a:p>
            <a:pPr lvl="1"/>
            <a:r>
              <a:rPr lang="de-DE" sz="2400" b="1" i="1" dirty="0"/>
              <a:t>Leadership</a:t>
            </a:r>
          </a:p>
          <a:p>
            <a:r>
              <a:rPr lang="en-IE" dirty="0"/>
              <a:t>The standard of achievement for Established Professor is typically twice the level expected for Senior Lecturer/Associate Professor.</a:t>
            </a:r>
          </a:p>
          <a:p>
            <a:r>
              <a:rPr lang="de-DE" dirty="0"/>
              <a:t>The standard of achievement for </a:t>
            </a:r>
            <a:r>
              <a:rPr lang="en-IE" dirty="0"/>
              <a:t>“Professor in…” is 1.5 times that expected for Senior Lecturer/Associate Professor.</a:t>
            </a:r>
          </a:p>
          <a:p>
            <a:endParaRPr lang="de-DE" dirty="0"/>
          </a:p>
          <a:p>
            <a:pPr marL="0" indent="0">
              <a:buNone/>
            </a:pPr>
            <a:endParaRPr lang="de-DE" dirty="0"/>
          </a:p>
        </p:txBody>
      </p:sp>
      <p:sp>
        <p:nvSpPr>
          <p:cNvPr id="9" name="Slide Number Placeholder 8"/>
          <p:cNvSpPr>
            <a:spLocks noGrp="1"/>
          </p:cNvSpPr>
          <p:nvPr>
            <p:ph type="sldNum" sz="quarter" idx="12"/>
          </p:nvPr>
        </p:nvSpPr>
        <p:spPr/>
        <p:txBody>
          <a:bodyPr/>
          <a:lstStyle/>
          <a:p>
            <a:fld id="{6D22F896-40B5-4ADD-8801-0D06FADFA095}" type="slidenum">
              <a:rPr lang="en-US" smtClean="0"/>
              <a:t>26</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533" y="5936189"/>
            <a:ext cx="1777558" cy="672084"/>
          </a:xfrm>
          <a:prstGeom prst="rect">
            <a:avLst/>
          </a:prstGeom>
        </p:spPr>
      </p:pic>
    </p:spTree>
    <p:extLst>
      <p:ext uri="{BB962C8B-B14F-4D97-AF65-F5344CB8AC3E}">
        <p14:creationId xmlns:p14="http://schemas.microsoft.com/office/powerpoint/2010/main" val="1145036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IE" dirty="0"/>
              <a:t>Core Criteria (“Professor in...” and EP)</a:t>
            </a:r>
          </a:p>
        </p:txBody>
      </p:sp>
      <p:sp>
        <p:nvSpPr>
          <p:cNvPr id="8" name="Content Placeholder 7"/>
          <p:cNvSpPr>
            <a:spLocks noGrp="1"/>
          </p:cNvSpPr>
          <p:nvPr>
            <p:ph idx="1"/>
          </p:nvPr>
        </p:nvSpPr>
        <p:spPr>
          <a:xfrm>
            <a:off x="680321" y="2336872"/>
            <a:ext cx="9613861" cy="4096011"/>
          </a:xfrm>
        </p:spPr>
        <p:txBody>
          <a:bodyPr>
            <a:normAutofit lnSpcReduction="10000"/>
          </a:bodyPr>
          <a:lstStyle/>
          <a:p>
            <a:r>
              <a:rPr lang="de-DE" b="1" dirty="0"/>
              <a:t>CORE CRITERIA ALL PROFESSORIAL TRACKS:</a:t>
            </a:r>
          </a:p>
          <a:p>
            <a:r>
              <a:rPr lang="de-DE" dirty="0"/>
              <a:t>Research and Scholarship;</a:t>
            </a:r>
          </a:p>
          <a:p>
            <a:r>
              <a:rPr lang="de-DE" dirty="0"/>
              <a:t>Teaching and Learning;</a:t>
            </a:r>
          </a:p>
          <a:p>
            <a:r>
              <a:rPr lang="de-DE" dirty="0"/>
              <a:t>Contribution to the</a:t>
            </a:r>
            <a:r>
              <a:rPr lang="en-IE" dirty="0"/>
              <a:t> Academic Unit, the College and the University;</a:t>
            </a:r>
            <a:endParaRPr lang="de-DE" dirty="0"/>
          </a:p>
          <a:p>
            <a:r>
              <a:rPr lang="en-IE" dirty="0"/>
              <a:t>Contribution to intellectual, cultural, social or economic life externally to the University.</a:t>
            </a:r>
          </a:p>
          <a:p>
            <a:r>
              <a:rPr lang="de-DE" b="1" dirty="0"/>
              <a:t>ADDITIONAL CORE CRITERIA LEADERSHIP TRACK ONLY:</a:t>
            </a:r>
          </a:p>
          <a:p>
            <a:r>
              <a:rPr lang="en-IE" dirty="0"/>
              <a:t>Leadership at University level. Significant evidence of the transformative nature of the leadership;</a:t>
            </a:r>
          </a:p>
          <a:p>
            <a:r>
              <a:rPr lang="en-IE" dirty="0"/>
              <a:t>Leadership at national and/or international level. </a:t>
            </a:r>
          </a:p>
          <a:p>
            <a:endParaRPr lang="de-DE" dirty="0"/>
          </a:p>
          <a:p>
            <a:pPr marL="0" indent="0">
              <a:buNone/>
            </a:pPr>
            <a:endParaRPr lang="de-DE" dirty="0"/>
          </a:p>
        </p:txBody>
      </p:sp>
      <p:sp>
        <p:nvSpPr>
          <p:cNvPr id="9" name="Slide Number Placeholder 8"/>
          <p:cNvSpPr>
            <a:spLocks noGrp="1"/>
          </p:cNvSpPr>
          <p:nvPr>
            <p:ph type="sldNum" sz="quarter" idx="12"/>
          </p:nvPr>
        </p:nvSpPr>
        <p:spPr/>
        <p:txBody>
          <a:bodyPr/>
          <a:lstStyle/>
          <a:p>
            <a:fld id="{6D22F896-40B5-4ADD-8801-0D06FADFA095}" type="slidenum">
              <a:rPr lang="en-US" smtClean="0"/>
              <a:t>27</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533" y="5936189"/>
            <a:ext cx="1777558" cy="672084"/>
          </a:xfrm>
          <a:prstGeom prst="rect">
            <a:avLst/>
          </a:prstGeom>
        </p:spPr>
      </p:pic>
    </p:spTree>
    <p:extLst>
      <p:ext uri="{BB962C8B-B14F-4D97-AF65-F5344CB8AC3E}">
        <p14:creationId xmlns:p14="http://schemas.microsoft.com/office/powerpoint/2010/main" val="311138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de-DE" dirty="0"/>
              <a:t>Criteria (Professor in... – All Tracks)</a:t>
            </a:r>
            <a:endParaRPr lang="en-IE" dirty="0"/>
          </a:p>
        </p:txBody>
      </p:sp>
      <p:sp>
        <p:nvSpPr>
          <p:cNvPr id="8" name="Content Placeholder 7"/>
          <p:cNvSpPr>
            <a:spLocks noGrp="1"/>
          </p:cNvSpPr>
          <p:nvPr>
            <p:ph idx="1"/>
          </p:nvPr>
        </p:nvSpPr>
        <p:spPr>
          <a:xfrm>
            <a:off x="680321" y="2336872"/>
            <a:ext cx="9613861" cy="4096011"/>
          </a:xfrm>
        </p:spPr>
        <p:txBody>
          <a:bodyPr>
            <a:normAutofit/>
          </a:bodyPr>
          <a:lstStyle/>
          <a:p>
            <a:r>
              <a:rPr lang="de-DE" b="1" dirty="0"/>
              <a:t>Criteria for all Professor in [Discipline] applications:</a:t>
            </a:r>
          </a:p>
          <a:p>
            <a:pPr marL="0" indent="0">
              <a:buNone/>
            </a:pPr>
            <a:endParaRPr lang="de-DE" dirty="0"/>
          </a:p>
          <a:p>
            <a:r>
              <a:rPr lang="en-IE" dirty="0"/>
              <a:t>(Core) Outstanding and sustained evidence of high quality organisational, leadership or management skills which have contributed to the Academic Unit, the College and the University. </a:t>
            </a:r>
          </a:p>
          <a:p>
            <a:r>
              <a:rPr lang="en-IE" dirty="0"/>
              <a:t>(Core) Outstanding and sustained contribution to intellectual, cultural, social or economic life externally to the University, at regional, national or international level, including external engagement activities for and on behalf of the University that are beyond the confines of academic engagement.</a:t>
            </a:r>
          </a:p>
        </p:txBody>
      </p:sp>
      <p:sp>
        <p:nvSpPr>
          <p:cNvPr id="9" name="Slide Number Placeholder 8"/>
          <p:cNvSpPr>
            <a:spLocks noGrp="1"/>
          </p:cNvSpPr>
          <p:nvPr>
            <p:ph type="sldNum" sz="quarter" idx="12"/>
          </p:nvPr>
        </p:nvSpPr>
        <p:spPr/>
        <p:txBody>
          <a:bodyPr/>
          <a:lstStyle/>
          <a:p>
            <a:fld id="{6D22F896-40B5-4ADD-8801-0D06FADFA095}" type="slidenum">
              <a:rPr lang="en-US" smtClean="0"/>
              <a:t>28</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533" y="5936189"/>
            <a:ext cx="1777558" cy="672084"/>
          </a:xfrm>
          <a:prstGeom prst="rect">
            <a:avLst/>
          </a:prstGeom>
        </p:spPr>
      </p:pic>
    </p:spTree>
    <p:extLst>
      <p:ext uri="{BB962C8B-B14F-4D97-AF65-F5344CB8AC3E}">
        <p14:creationId xmlns:p14="http://schemas.microsoft.com/office/powerpoint/2010/main" val="916311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IE" dirty="0"/>
              <a:t>Criteria (“Professor in...” – Research/Scholarship)</a:t>
            </a:r>
          </a:p>
        </p:txBody>
      </p:sp>
      <p:sp>
        <p:nvSpPr>
          <p:cNvPr id="8" name="Content Placeholder 7"/>
          <p:cNvSpPr>
            <a:spLocks noGrp="1"/>
          </p:cNvSpPr>
          <p:nvPr>
            <p:ph idx="1"/>
          </p:nvPr>
        </p:nvSpPr>
        <p:spPr>
          <a:xfrm>
            <a:off x="680320" y="2336872"/>
            <a:ext cx="10193327" cy="3807895"/>
          </a:xfrm>
        </p:spPr>
        <p:txBody>
          <a:bodyPr>
            <a:normAutofit fontScale="92500" lnSpcReduction="20000"/>
          </a:bodyPr>
          <a:lstStyle/>
          <a:p>
            <a:r>
              <a:rPr lang="de-DE" dirty="0"/>
              <a:t>Additional </a:t>
            </a:r>
            <a:r>
              <a:rPr lang="de-DE" dirty="0" err="1"/>
              <a:t>Criteria</a:t>
            </a:r>
            <a:r>
              <a:rPr lang="de-DE" dirty="0"/>
              <a:t> (all must </a:t>
            </a:r>
            <a:r>
              <a:rPr lang="de-DE" dirty="0" err="1"/>
              <a:t>be</a:t>
            </a:r>
            <a:r>
              <a:rPr lang="de-DE" dirty="0"/>
              <a:t> </a:t>
            </a:r>
            <a:r>
              <a:rPr lang="de-DE" dirty="0" err="1"/>
              <a:t>met</a:t>
            </a:r>
            <a:r>
              <a:rPr lang="de-DE" dirty="0"/>
              <a:t> </a:t>
            </a:r>
            <a:r>
              <a:rPr lang="de-DE" dirty="0" err="1"/>
              <a:t>under</a:t>
            </a:r>
            <a:r>
              <a:rPr lang="de-DE" dirty="0"/>
              <a:t> </a:t>
            </a:r>
            <a:r>
              <a:rPr lang="de-DE" dirty="0" err="1"/>
              <a:t>this</a:t>
            </a:r>
            <a:r>
              <a:rPr lang="de-DE" dirty="0"/>
              <a:t> </a:t>
            </a:r>
            <a:r>
              <a:rPr lang="de-DE" dirty="0" err="1"/>
              <a:t>track</a:t>
            </a:r>
            <a:r>
              <a:rPr lang="de-DE" dirty="0"/>
              <a:t>):</a:t>
            </a:r>
          </a:p>
          <a:p>
            <a:pPr marL="971550" lvl="1" indent="-514350">
              <a:buFont typeface="+mj-lt"/>
              <a:buAutoNum type="romanLcPeriod"/>
            </a:pPr>
            <a:r>
              <a:rPr lang="en-IE" dirty="0"/>
              <a:t>(Core) A sustained, outstanding record of research outputs recognised for originality, significance and rigour.</a:t>
            </a:r>
          </a:p>
          <a:p>
            <a:pPr marL="971550" lvl="1" indent="-514350">
              <a:buFont typeface="+mj-lt"/>
              <a:buAutoNum type="romanLcPeriod"/>
            </a:pPr>
            <a:r>
              <a:rPr lang="en-IE" dirty="0"/>
              <a:t>Outstanding, sustained external research leadership, service on national/international bodies, etc. Outline clearly the nature of the leadership.</a:t>
            </a:r>
          </a:p>
          <a:p>
            <a:pPr marL="971550" lvl="1" indent="-514350">
              <a:buFont typeface="+mj-lt"/>
              <a:buAutoNum type="romanLcPeriod"/>
            </a:pPr>
            <a:r>
              <a:rPr lang="en-IE" dirty="0"/>
              <a:t>Outstanding and sustained supervision to completion of doctoral students or successful supervision of postdoctoral researchers or a combination of the two. </a:t>
            </a:r>
            <a:r>
              <a:rPr lang="en-IE" i="1" dirty="0"/>
              <a:t>(Other PGR activity is contextual)</a:t>
            </a:r>
          </a:p>
          <a:p>
            <a:pPr marL="971550" lvl="1" indent="-514350">
              <a:buFont typeface="+mj-lt"/>
              <a:buAutoNum type="romanLcPeriod"/>
            </a:pPr>
            <a:r>
              <a:rPr lang="en-IE" dirty="0"/>
              <a:t>An outstanding and consistent track record of securing research funding as principal applicant. Pedagogic </a:t>
            </a:r>
            <a:r>
              <a:rPr lang="en-IE" i="1" dirty="0"/>
              <a:t>research</a:t>
            </a:r>
            <a:r>
              <a:rPr lang="en-IE" dirty="0"/>
              <a:t> funding should also be included here.</a:t>
            </a:r>
          </a:p>
          <a:p>
            <a:pPr marL="971550" lvl="1" indent="-514350">
              <a:buFont typeface="+mj-lt"/>
              <a:buAutoNum type="romanLcPeriod"/>
            </a:pPr>
            <a:r>
              <a:rPr lang="en-IE" dirty="0"/>
              <a:t>Evidence of outstanding impact of research beyond academia. </a:t>
            </a:r>
          </a:p>
          <a:p>
            <a:pPr marL="971550" lvl="1" indent="-514350">
              <a:buFont typeface="+mj-lt"/>
              <a:buAutoNum type="romanLcPeriod"/>
            </a:pPr>
            <a:r>
              <a:rPr lang="en-IE" dirty="0"/>
              <a:t>Internationally excellent standing in the discipline.</a:t>
            </a:r>
          </a:p>
          <a:p>
            <a:pPr marL="971550" lvl="1" indent="-514350">
              <a:buFont typeface="+mj-lt"/>
              <a:buAutoNum type="romanLcPeriod"/>
            </a:pPr>
            <a:r>
              <a:rPr lang="en-IE" dirty="0"/>
              <a:t>(Core) Substantial contribution to teaching, supervision and mentoring of students at most or all levels in the School.</a:t>
            </a:r>
          </a:p>
          <a:p>
            <a:pPr lvl="0"/>
            <a:endParaRPr lang="en-IE" dirty="0"/>
          </a:p>
        </p:txBody>
      </p:sp>
      <p:sp>
        <p:nvSpPr>
          <p:cNvPr id="9" name="Slide Number Placeholder 8"/>
          <p:cNvSpPr>
            <a:spLocks noGrp="1"/>
          </p:cNvSpPr>
          <p:nvPr>
            <p:ph type="sldNum" sz="quarter" idx="12"/>
          </p:nvPr>
        </p:nvSpPr>
        <p:spPr/>
        <p:txBody>
          <a:bodyPr/>
          <a:lstStyle/>
          <a:p>
            <a:fld id="{6D22F896-40B5-4ADD-8801-0D06FADFA095}" type="slidenum">
              <a:rPr lang="en-US" smtClean="0"/>
              <a:t>29</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533" y="5936189"/>
            <a:ext cx="1777558" cy="672084"/>
          </a:xfrm>
          <a:prstGeom prst="rect">
            <a:avLst/>
          </a:prstGeom>
        </p:spPr>
      </p:pic>
    </p:spTree>
    <p:extLst>
      <p:ext uri="{BB962C8B-B14F-4D97-AF65-F5344CB8AC3E}">
        <p14:creationId xmlns:p14="http://schemas.microsoft.com/office/powerpoint/2010/main" val="4158295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de-DE" dirty="0"/>
              <a:t>Key </a:t>
            </a:r>
            <a:r>
              <a:rPr lang="de-DE" dirty="0" err="1"/>
              <a:t>Principles</a:t>
            </a:r>
            <a:r>
              <a:rPr lang="de-DE" dirty="0"/>
              <a:t> (2)</a:t>
            </a:r>
            <a:endParaRPr lang="en-IE" dirty="0"/>
          </a:p>
        </p:txBody>
      </p:sp>
      <p:sp>
        <p:nvSpPr>
          <p:cNvPr id="8" name="Content Placeholder 7"/>
          <p:cNvSpPr>
            <a:spLocks noGrp="1"/>
          </p:cNvSpPr>
          <p:nvPr>
            <p:ph idx="1"/>
          </p:nvPr>
        </p:nvSpPr>
        <p:spPr>
          <a:xfrm>
            <a:off x="680321" y="2171701"/>
            <a:ext cx="9613861" cy="4436572"/>
          </a:xfrm>
        </p:spPr>
        <p:txBody>
          <a:bodyPr>
            <a:normAutofit fontScale="85000" lnSpcReduction="20000"/>
          </a:bodyPr>
          <a:lstStyle/>
          <a:p>
            <a:r>
              <a:rPr lang="en-IE" dirty="0"/>
              <a:t>All academics with a minimum of three years’ service in an academic post at University of Galway are eligible to apply to any higher grade, irrespective of current grade.</a:t>
            </a:r>
          </a:p>
          <a:p>
            <a:pPr lvl="1"/>
            <a:r>
              <a:rPr lang="en-IE" dirty="0"/>
              <a:t>Lecturer A may apply for SL/AP B and vice-versa, but be clear about the expectations.</a:t>
            </a:r>
          </a:p>
          <a:p>
            <a:r>
              <a:rPr lang="en-IE" dirty="0"/>
              <a:t>The Promotion Committees (APC and EPPC) are gender-balanced, exactly 50:50 male-female.</a:t>
            </a:r>
          </a:p>
          <a:p>
            <a:r>
              <a:rPr lang="en-IE" dirty="0"/>
              <a:t>The University is committed to equality, diversity and inclusion in the scheme, and progress is constantly reviewed in this regard.</a:t>
            </a:r>
          </a:p>
          <a:p>
            <a:pPr lvl="1"/>
            <a:r>
              <a:rPr lang="en-IE" dirty="0"/>
              <a:t>This includes a specific mechanism for recognising protected leave and adjusting achievements upwards for the purposes of assessment. The basis for this adjustment is calculated by the office of the VP EDI.</a:t>
            </a:r>
          </a:p>
          <a:p>
            <a:pPr lvl="1"/>
            <a:r>
              <a:rPr lang="de-DE" dirty="0"/>
              <a:t>Candidates may offer in a specific box any additional evidence they may wish to share in respect of their achievements and/or circumstances.</a:t>
            </a:r>
          </a:p>
          <a:p>
            <a:pPr lvl="1"/>
            <a:r>
              <a:rPr lang="de-DE" dirty="0"/>
              <a:t>As begun with R3, </a:t>
            </a:r>
            <a:r>
              <a:rPr lang="en-IE" dirty="0"/>
              <a:t>a “Covid Impact box” remains </a:t>
            </a:r>
            <a:r>
              <a:rPr lang="de-DE" dirty="0"/>
              <a:t>on the form. </a:t>
            </a:r>
            <a:r>
              <a:rPr lang="en-IE" dirty="0"/>
              <a:t>This will assist the APC in assessing whether any criteria that are initially deemed as not being achieved are likely to have been achieved, but for the impact of COVID.</a:t>
            </a:r>
          </a:p>
          <a:p>
            <a:r>
              <a:rPr lang="en-IE" dirty="0"/>
              <a:t>Financial considerations in respect of affordability to the School/College/University play no part in any individual assessment.</a:t>
            </a:r>
          </a:p>
        </p:txBody>
      </p:sp>
      <p:sp>
        <p:nvSpPr>
          <p:cNvPr id="9" name="Slide Number Placeholder 8"/>
          <p:cNvSpPr>
            <a:spLocks noGrp="1"/>
          </p:cNvSpPr>
          <p:nvPr>
            <p:ph type="sldNum" sz="quarter" idx="12"/>
          </p:nvPr>
        </p:nvSpPr>
        <p:spPr/>
        <p:txBody>
          <a:bodyPr/>
          <a:lstStyle/>
          <a:p>
            <a:fld id="{6D22F896-40B5-4ADD-8801-0D06FADFA095}" type="slidenum">
              <a:rPr lang="en-US" smtClean="0"/>
              <a:t>3</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533" y="5936189"/>
            <a:ext cx="1777558" cy="672084"/>
          </a:xfrm>
          <a:prstGeom prst="rect">
            <a:avLst/>
          </a:prstGeom>
        </p:spPr>
      </p:pic>
    </p:spTree>
    <p:extLst>
      <p:ext uri="{BB962C8B-B14F-4D97-AF65-F5344CB8AC3E}">
        <p14:creationId xmlns:p14="http://schemas.microsoft.com/office/powerpoint/2010/main" val="3196497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IE" dirty="0"/>
              <a:t>Criteria (“Professor in…” – Teaching &amp; Learning)</a:t>
            </a:r>
          </a:p>
        </p:txBody>
      </p:sp>
      <p:sp>
        <p:nvSpPr>
          <p:cNvPr id="8" name="Content Placeholder 7"/>
          <p:cNvSpPr>
            <a:spLocks noGrp="1"/>
          </p:cNvSpPr>
          <p:nvPr>
            <p:ph idx="1"/>
          </p:nvPr>
        </p:nvSpPr>
        <p:spPr>
          <a:xfrm>
            <a:off x="680321" y="2323810"/>
            <a:ext cx="9613861" cy="3847796"/>
          </a:xfrm>
        </p:spPr>
        <p:txBody>
          <a:bodyPr>
            <a:normAutofit fontScale="92500" lnSpcReduction="10000"/>
          </a:bodyPr>
          <a:lstStyle/>
          <a:p>
            <a:r>
              <a:rPr lang="de-DE" dirty="0"/>
              <a:t>Additional </a:t>
            </a:r>
            <a:r>
              <a:rPr lang="de-DE" dirty="0" err="1"/>
              <a:t>Criteria</a:t>
            </a:r>
            <a:r>
              <a:rPr lang="de-DE" dirty="0"/>
              <a:t> (all must </a:t>
            </a:r>
            <a:r>
              <a:rPr lang="de-DE" dirty="0" err="1"/>
              <a:t>be</a:t>
            </a:r>
            <a:r>
              <a:rPr lang="de-DE" dirty="0"/>
              <a:t> </a:t>
            </a:r>
            <a:r>
              <a:rPr lang="de-DE" dirty="0" err="1"/>
              <a:t>met</a:t>
            </a:r>
            <a:r>
              <a:rPr lang="de-DE" dirty="0"/>
              <a:t> </a:t>
            </a:r>
            <a:r>
              <a:rPr lang="de-DE" dirty="0" err="1"/>
              <a:t>under</a:t>
            </a:r>
            <a:r>
              <a:rPr lang="de-DE" dirty="0"/>
              <a:t> </a:t>
            </a:r>
            <a:r>
              <a:rPr lang="de-DE" dirty="0" err="1"/>
              <a:t>this</a:t>
            </a:r>
            <a:r>
              <a:rPr lang="de-DE" dirty="0"/>
              <a:t> </a:t>
            </a:r>
            <a:r>
              <a:rPr lang="de-DE" dirty="0" err="1"/>
              <a:t>track</a:t>
            </a:r>
            <a:r>
              <a:rPr lang="de-DE" dirty="0"/>
              <a:t>):</a:t>
            </a:r>
          </a:p>
          <a:p>
            <a:pPr marL="971550" lvl="1" indent="-514350">
              <a:buFont typeface="+mj-lt"/>
              <a:buAutoNum type="romanLcPeriod"/>
            </a:pPr>
            <a:r>
              <a:rPr lang="en-IE" dirty="0"/>
              <a:t>(Core) Outstanding contribution to teaching, supervision and mentoring of students at most or all levels in the School.</a:t>
            </a:r>
          </a:p>
          <a:p>
            <a:pPr marL="971550" lvl="1" indent="-514350">
              <a:buFont typeface="+mj-lt"/>
              <a:buAutoNum type="romanLcPeriod"/>
            </a:pPr>
            <a:r>
              <a:rPr lang="en-IE" dirty="0"/>
              <a:t>An outstanding record of maintaining theoretical currency in teaching.</a:t>
            </a:r>
          </a:p>
          <a:p>
            <a:pPr marL="971550" lvl="1" indent="-514350">
              <a:buFont typeface="+mj-lt"/>
              <a:buAutoNum type="romanLcPeriod"/>
            </a:pPr>
            <a:r>
              <a:rPr lang="en-IE" dirty="0"/>
              <a:t>Regular and substantial incorporation of high-quality innovation into teaching which has been evaluated and found to be successful.</a:t>
            </a:r>
          </a:p>
          <a:p>
            <a:pPr marL="971550" lvl="1" indent="-514350">
              <a:buFont typeface="+mj-lt"/>
              <a:buAutoNum type="romanLcPeriod"/>
            </a:pPr>
            <a:r>
              <a:rPr lang="en-IE" dirty="0"/>
              <a:t>National standing in the area of teaching and learning.</a:t>
            </a:r>
          </a:p>
          <a:p>
            <a:pPr marL="971550" lvl="1" indent="-514350">
              <a:buFont typeface="+mj-lt"/>
              <a:buAutoNum type="romanLcPeriod"/>
            </a:pPr>
            <a:r>
              <a:rPr lang="en-IE" dirty="0"/>
              <a:t>Sustained and ongoing dissemination and uptake by others of curriculum developments and innovation.</a:t>
            </a:r>
          </a:p>
          <a:p>
            <a:pPr marL="971550" lvl="1" indent="-514350">
              <a:buFont typeface="+mj-lt"/>
              <a:buAutoNum type="romanLcPeriod"/>
            </a:pPr>
            <a:r>
              <a:rPr lang="en-IE" dirty="0"/>
              <a:t>Outstanding record as principal applicant of securing external funding for innovation and development of teaching and learning.</a:t>
            </a:r>
          </a:p>
          <a:p>
            <a:pPr marL="971550" lvl="1" indent="-514350">
              <a:buFont typeface="+mj-lt"/>
              <a:buAutoNum type="romanLcPeriod"/>
            </a:pPr>
            <a:r>
              <a:rPr lang="en-IE" dirty="0"/>
              <a:t>(Core) A substantial record of research outputs recognised for originality, significance and rigour, leading to national or international standing and recognition.</a:t>
            </a:r>
          </a:p>
        </p:txBody>
      </p:sp>
      <p:sp>
        <p:nvSpPr>
          <p:cNvPr id="9" name="Slide Number Placeholder 8"/>
          <p:cNvSpPr>
            <a:spLocks noGrp="1"/>
          </p:cNvSpPr>
          <p:nvPr>
            <p:ph type="sldNum" sz="quarter" idx="12"/>
          </p:nvPr>
        </p:nvSpPr>
        <p:spPr/>
        <p:txBody>
          <a:bodyPr/>
          <a:lstStyle/>
          <a:p>
            <a:fld id="{6D22F896-40B5-4ADD-8801-0D06FADFA095}" type="slidenum">
              <a:rPr lang="en-US" smtClean="0"/>
              <a:t>30</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533" y="5936189"/>
            <a:ext cx="1777558" cy="672084"/>
          </a:xfrm>
          <a:prstGeom prst="rect">
            <a:avLst/>
          </a:prstGeom>
        </p:spPr>
      </p:pic>
    </p:spTree>
    <p:extLst>
      <p:ext uri="{BB962C8B-B14F-4D97-AF65-F5344CB8AC3E}">
        <p14:creationId xmlns:p14="http://schemas.microsoft.com/office/powerpoint/2010/main" val="2424645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IE" dirty="0"/>
              <a:t>Criteria (“Professor in…” - Leadership)</a:t>
            </a:r>
          </a:p>
        </p:txBody>
      </p:sp>
      <p:sp>
        <p:nvSpPr>
          <p:cNvPr id="8" name="Content Placeholder 7"/>
          <p:cNvSpPr>
            <a:spLocks noGrp="1"/>
          </p:cNvSpPr>
          <p:nvPr>
            <p:ph idx="1"/>
          </p:nvPr>
        </p:nvSpPr>
        <p:spPr>
          <a:xfrm>
            <a:off x="680321" y="2336873"/>
            <a:ext cx="9613861" cy="3460423"/>
          </a:xfrm>
        </p:spPr>
        <p:txBody>
          <a:bodyPr>
            <a:normAutofit fontScale="92500" lnSpcReduction="10000"/>
          </a:bodyPr>
          <a:lstStyle/>
          <a:p>
            <a:r>
              <a:rPr lang="de-DE" dirty="0"/>
              <a:t>Additional </a:t>
            </a:r>
            <a:r>
              <a:rPr lang="de-DE" dirty="0" err="1"/>
              <a:t>Criteria</a:t>
            </a:r>
            <a:r>
              <a:rPr lang="de-DE" dirty="0"/>
              <a:t> (all must </a:t>
            </a:r>
            <a:r>
              <a:rPr lang="de-DE" dirty="0" err="1"/>
              <a:t>be</a:t>
            </a:r>
            <a:r>
              <a:rPr lang="de-DE" dirty="0"/>
              <a:t> </a:t>
            </a:r>
            <a:r>
              <a:rPr lang="de-DE" dirty="0" err="1"/>
              <a:t>met</a:t>
            </a:r>
            <a:r>
              <a:rPr lang="de-DE" dirty="0"/>
              <a:t> </a:t>
            </a:r>
            <a:r>
              <a:rPr lang="de-DE" dirty="0" err="1"/>
              <a:t>under</a:t>
            </a:r>
            <a:r>
              <a:rPr lang="de-DE" dirty="0"/>
              <a:t> </a:t>
            </a:r>
            <a:r>
              <a:rPr lang="de-DE" dirty="0" err="1"/>
              <a:t>this</a:t>
            </a:r>
            <a:r>
              <a:rPr lang="de-DE" dirty="0"/>
              <a:t> </a:t>
            </a:r>
            <a:r>
              <a:rPr lang="de-DE" dirty="0" err="1"/>
              <a:t>track</a:t>
            </a:r>
            <a:r>
              <a:rPr lang="de-DE" dirty="0"/>
              <a:t>):</a:t>
            </a:r>
          </a:p>
          <a:p>
            <a:pPr marL="971550" lvl="1" indent="-514350">
              <a:buFont typeface="+mj-lt"/>
              <a:buAutoNum type="romanLcPeriod"/>
            </a:pPr>
            <a:r>
              <a:rPr lang="en-IE" dirty="0"/>
              <a:t>(Core) Outstanding leadership at University level. Significant evidence of the transformative nature of the leadership.</a:t>
            </a:r>
          </a:p>
          <a:p>
            <a:pPr marL="971550" lvl="1" indent="-514350">
              <a:buFont typeface="+mj-lt"/>
              <a:buAutoNum type="romanLcPeriod"/>
            </a:pPr>
            <a:r>
              <a:rPr lang="en-IE" dirty="0"/>
              <a:t>(Core) Proven outstanding leadership at national and/or international level. </a:t>
            </a:r>
          </a:p>
          <a:p>
            <a:pPr marL="971550" lvl="1" indent="-514350">
              <a:buFont typeface="+mj-lt"/>
              <a:buAutoNum type="romanLcPeriod"/>
            </a:pPr>
            <a:r>
              <a:rPr lang="en-IE" dirty="0"/>
              <a:t>(Core) Substantial contribution to teaching, supervision and mentoring of students at most or all levels in the School.</a:t>
            </a:r>
          </a:p>
          <a:p>
            <a:pPr marL="971550" lvl="1" indent="-514350">
              <a:buFont typeface="+mj-lt"/>
              <a:buAutoNum type="romanLcPeriod"/>
            </a:pPr>
            <a:r>
              <a:rPr lang="en-IE" dirty="0"/>
              <a:t>(Core) Substantial record of research outputs recognised for originality, significance and rigour, leading to national or international standing and recognition.</a:t>
            </a:r>
          </a:p>
          <a:p>
            <a:pPr marL="971550" lvl="1" indent="-514350">
              <a:buFont typeface="+mj-lt"/>
              <a:buAutoNum type="romanLcPeriod"/>
            </a:pPr>
            <a:r>
              <a:rPr lang="de-DE" dirty="0"/>
              <a:t>Any of the criteria under the PP Research or T&amp;L track not already in this list.</a:t>
            </a:r>
          </a:p>
          <a:p>
            <a:pPr marL="971550" lvl="1" indent="-514350">
              <a:buFont typeface="+mj-lt"/>
              <a:buAutoNum type="romanLcPeriod"/>
            </a:pPr>
            <a:r>
              <a:rPr lang="de-DE" dirty="0"/>
              <a:t>A second criterion from the PP Research or T&amp;L track not already in this list.</a:t>
            </a:r>
          </a:p>
          <a:p>
            <a:pPr marL="971550" lvl="1" indent="-514350">
              <a:buFont typeface="+mj-lt"/>
              <a:buAutoNum type="romanLcPeriod"/>
            </a:pPr>
            <a:r>
              <a:rPr lang="de-DE" dirty="0"/>
              <a:t>A third criterion from the PP Research or T&amp;L track not already in this list.</a:t>
            </a:r>
            <a:endParaRPr lang="en-IE" dirty="0"/>
          </a:p>
        </p:txBody>
      </p:sp>
      <p:sp>
        <p:nvSpPr>
          <p:cNvPr id="9" name="Slide Number Placeholder 8"/>
          <p:cNvSpPr>
            <a:spLocks noGrp="1"/>
          </p:cNvSpPr>
          <p:nvPr>
            <p:ph type="sldNum" sz="quarter" idx="12"/>
          </p:nvPr>
        </p:nvSpPr>
        <p:spPr/>
        <p:txBody>
          <a:bodyPr/>
          <a:lstStyle/>
          <a:p>
            <a:fld id="{6D22F896-40B5-4ADD-8801-0D06FADFA095}" type="slidenum">
              <a:rPr lang="en-US" smtClean="0"/>
              <a:t>31</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533" y="5936189"/>
            <a:ext cx="1777558" cy="672084"/>
          </a:xfrm>
          <a:prstGeom prst="rect">
            <a:avLst/>
          </a:prstGeom>
        </p:spPr>
      </p:pic>
    </p:spTree>
    <p:extLst>
      <p:ext uri="{BB962C8B-B14F-4D97-AF65-F5344CB8AC3E}">
        <p14:creationId xmlns:p14="http://schemas.microsoft.com/office/powerpoint/2010/main" val="2156714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de-DE" dirty="0"/>
              <a:t>Criteria (EP – All Tracks)</a:t>
            </a:r>
            <a:endParaRPr lang="en-IE" dirty="0"/>
          </a:p>
        </p:txBody>
      </p:sp>
      <p:sp>
        <p:nvSpPr>
          <p:cNvPr id="8" name="Content Placeholder 7"/>
          <p:cNvSpPr>
            <a:spLocks noGrp="1"/>
          </p:cNvSpPr>
          <p:nvPr>
            <p:ph idx="1"/>
          </p:nvPr>
        </p:nvSpPr>
        <p:spPr>
          <a:xfrm>
            <a:off x="680321" y="2336872"/>
            <a:ext cx="9613861" cy="4096011"/>
          </a:xfrm>
        </p:spPr>
        <p:txBody>
          <a:bodyPr>
            <a:normAutofit/>
          </a:bodyPr>
          <a:lstStyle/>
          <a:p>
            <a:r>
              <a:rPr lang="de-DE" b="1" dirty="0"/>
              <a:t>Criteria for all Established Professor applications:</a:t>
            </a:r>
          </a:p>
          <a:p>
            <a:pPr marL="0" indent="0">
              <a:buNone/>
            </a:pPr>
            <a:endParaRPr lang="de-DE" dirty="0"/>
          </a:p>
          <a:p>
            <a:r>
              <a:rPr lang="en-IE" dirty="0"/>
              <a:t>(Core) Exceptional and sustained evidence of high quality organisational, leadership or management skills which have contributed to the Academic Unit, the College and the University. </a:t>
            </a:r>
          </a:p>
          <a:p>
            <a:r>
              <a:rPr lang="en-IE" dirty="0"/>
              <a:t>(Core) Exceptional and sustained contribution to intellectual, cultural, social or economic life externally to the University, at regional, national or international level, including external engagement activities for and on behalf of the University that are beyond the confines of academic engagement.</a:t>
            </a:r>
          </a:p>
        </p:txBody>
      </p:sp>
      <p:sp>
        <p:nvSpPr>
          <p:cNvPr id="9" name="Slide Number Placeholder 8"/>
          <p:cNvSpPr>
            <a:spLocks noGrp="1"/>
          </p:cNvSpPr>
          <p:nvPr>
            <p:ph type="sldNum" sz="quarter" idx="12"/>
          </p:nvPr>
        </p:nvSpPr>
        <p:spPr/>
        <p:txBody>
          <a:bodyPr/>
          <a:lstStyle/>
          <a:p>
            <a:fld id="{6D22F896-40B5-4ADD-8801-0D06FADFA095}" type="slidenum">
              <a:rPr lang="en-US" smtClean="0"/>
              <a:t>32</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533" y="5936189"/>
            <a:ext cx="1777558" cy="672084"/>
          </a:xfrm>
          <a:prstGeom prst="rect">
            <a:avLst/>
          </a:prstGeom>
        </p:spPr>
      </p:pic>
    </p:spTree>
    <p:extLst>
      <p:ext uri="{BB962C8B-B14F-4D97-AF65-F5344CB8AC3E}">
        <p14:creationId xmlns:p14="http://schemas.microsoft.com/office/powerpoint/2010/main" val="1249157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de-DE" dirty="0"/>
              <a:t>Criteria (EP – Research/Scholarship)</a:t>
            </a:r>
            <a:endParaRPr lang="en-IE" dirty="0"/>
          </a:p>
        </p:txBody>
      </p:sp>
      <p:sp>
        <p:nvSpPr>
          <p:cNvPr id="8" name="Content Placeholder 7"/>
          <p:cNvSpPr>
            <a:spLocks noGrp="1"/>
          </p:cNvSpPr>
          <p:nvPr>
            <p:ph idx="1"/>
          </p:nvPr>
        </p:nvSpPr>
        <p:spPr>
          <a:xfrm>
            <a:off x="680320" y="2336873"/>
            <a:ext cx="10193327" cy="3599316"/>
          </a:xfrm>
        </p:spPr>
        <p:txBody>
          <a:bodyPr>
            <a:normAutofit fontScale="92500" lnSpcReduction="20000"/>
          </a:bodyPr>
          <a:lstStyle/>
          <a:p>
            <a:r>
              <a:rPr lang="de-DE" dirty="0"/>
              <a:t>Additional </a:t>
            </a:r>
            <a:r>
              <a:rPr lang="de-DE" dirty="0" err="1"/>
              <a:t>Criteria</a:t>
            </a:r>
            <a:r>
              <a:rPr lang="de-DE" dirty="0"/>
              <a:t> (all must </a:t>
            </a:r>
            <a:r>
              <a:rPr lang="de-DE" dirty="0" err="1"/>
              <a:t>be</a:t>
            </a:r>
            <a:r>
              <a:rPr lang="de-DE" dirty="0"/>
              <a:t> </a:t>
            </a:r>
            <a:r>
              <a:rPr lang="de-DE" dirty="0" err="1"/>
              <a:t>met</a:t>
            </a:r>
            <a:r>
              <a:rPr lang="de-DE" dirty="0"/>
              <a:t> </a:t>
            </a:r>
            <a:r>
              <a:rPr lang="de-DE" dirty="0" err="1"/>
              <a:t>under</a:t>
            </a:r>
            <a:r>
              <a:rPr lang="de-DE" dirty="0"/>
              <a:t> </a:t>
            </a:r>
            <a:r>
              <a:rPr lang="de-DE" dirty="0" err="1"/>
              <a:t>this</a:t>
            </a:r>
            <a:r>
              <a:rPr lang="de-DE" dirty="0"/>
              <a:t> </a:t>
            </a:r>
            <a:r>
              <a:rPr lang="de-DE" dirty="0" err="1"/>
              <a:t>track</a:t>
            </a:r>
            <a:r>
              <a:rPr lang="de-DE" dirty="0"/>
              <a:t>):</a:t>
            </a:r>
          </a:p>
          <a:p>
            <a:pPr marL="971550" lvl="1" indent="-514350">
              <a:buFont typeface="+mj-lt"/>
              <a:buAutoNum type="romanLcPeriod"/>
            </a:pPr>
            <a:r>
              <a:rPr lang="en-IE" dirty="0"/>
              <a:t>(Core) A sustained, exceptional record of research outputs recognised for originality, significance and rigour.</a:t>
            </a:r>
          </a:p>
          <a:p>
            <a:pPr marL="971550" lvl="1" indent="-514350">
              <a:buFont typeface="+mj-lt"/>
              <a:buAutoNum type="romanLcPeriod"/>
            </a:pPr>
            <a:r>
              <a:rPr lang="en-IE" dirty="0"/>
              <a:t>Exceptional external research leadership, service on national/international bodies, etc.</a:t>
            </a:r>
          </a:p>
          <a:p>
            <a:pPr marL="971550" lvl="1" indent="-514350">
              <a:buFont typeface="+mj-lt"/>
              <a:buAutoNum type="romanLcPeriod"/>
            </a:pPr>
            <a:r>
              <a:rPr lang="en-IE" dirty="0"/>
              <a:t>Exceptional and sustained: supervision to completion of doctoral students or successful supervision of postdoctoral researchers or a combination of the two. </a:t>
            </a:r>
            <a:r>
              <a:rPr lang="en-IE" i="1" dirty="0"/>
              <a:t>(Other PGR activity is contextual)</a:t>
            </a:r>
          </a:p>
          <a:p>
            <a:pPr marL="971550" lvl="1" indent="-514350">
              <a:buFont typeface="+mj-lt"/>
              <a:buAutoNum type="romanLcPeriod"/>
            </a:pPr>
            <a:r>
              <a:rPr lang="en-IE" dirty="0"/>
              <a:t>An exceptional and consistent track record of securing research funding as principal applicant. Pedagogic research funding may additionally be included here.</a:t>
            </a:r>
          </a:p>
          <a:p>
            <a:pPr marL="971550" lvl="1" indent="-514350">
              <a:buFont typeface="+mj-lt"/>
              <a:buAutoNum type="romanLcPeriod"/>
            </a:pPr>
            <a:r>
              <a:rPr lang="en-IE" dirty="0"/>
              <a:t>Evidence of exceptional impact of research beyond academia. </a:t>
            </a:r>
          </a:p>
          <a:p>
            <a:pPr marL="971550" lvl="1" indent="-514350">
              <a:buFont typeface="+mj-lt"/>
              <a:buAutoNum type="romanLcPeriod"/>
            </a:pPr>
            <a:r>
              <a:rPr lang="en-IE" dirty="0"/>
              <a:t>Internationally excellent standing in the discipline.</a:t>
            </a:r>
          </a:p>
          <a:p>
            <a:pPr marL="971550" lvl="1" indent="-514350">
              <a:buFont typeface="+mj-lt"/>
              <a:buAutoNum type="romanLcPeriod"/>
            </a:pPr>
            <a:r>
              <a:rPr lang="en-IE" dirty="0"/>
              <a:t>(Core) Outstanding contribution to teaching, supervision and mentoring of students at most or all levels in the School.</a:t>
            </a:r>
          </a:p>
          <a:p>
            <a:pPr lvl="0"/>
            <a:endParaRPr lang="en-IE" dirty="0"/>
          </a:p>
        </p:txBody>
      </p:sp>
      <p:sp>
        <p:nvSpPr>
          <p:cNvPr id="9" name="Slide Number Placeholder 8"/>
          <p:cNvSpPr>
            <a:spLocks noGrp="1"/>
          </p:cNvSpPr>
          <p:nvPr>
            <p:ph type="sldNum" sz="quarter" idx="12"/>
          </p:nvPr>
        </p:nvSpPr>
        <p:spPr/>
        <p:txBody>
          <a:bodyPr/>
          <a:lstStyle/>
          <a:p>
            <a:fld id="{6D22F896-40B5-4ADD-8801-0D06FADFA095}" type="slidenum">
              <a:rPr lang="en-US" smtClean="0"/>
              <a:t>33</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533" y="5936189"/>
            <a:ext cx="1777558" cy="672084"/>
          </a:xfrm>
          <a:prstGeom prst="rect">
            <a:avLst/>
          </a:prstGeom>
        </p:spPr>
      </p:pic>
    </p:spTree>
    <p:extLst>
      <p:ext uri="{BB962C8B-B14F-4D97-AF65-F5344CB8AC3E}">
        <p14:creationId xmlns:p14="http://schemas.microsoft.com/office/powerpoint/2010/main" val="140553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de-DE" dirty="0"/>
              <a:t>Criteria (EP – Teaching &amp; Learning)</a:t>
            </a:r>
            <a:endParaRPr lang="en-IE" dirty="0"/>
          </a:p>
        </p:txBody>
      </p:sp>
      <p:sp>
        <p:nvSpPr>
          <p:cNvPr id="8" name="Content Placeholder 7"/>
          <p:cNvSpPr>
            <a:spLocks noGrp="1"/>
          </p:cNvSpPr>
          <p:nvPr>
            <p:ph idx="1"/>
          </p:nvPr>
        </p:nvSpPr>
        <p:spPr>
          <a:xfrm>
            <a:off x="680321" y="2336873"/>
            <a:ext cx="9613861" cy="3847796"/>
          </a:xfrm>
        </p:spPr>
        <p:txBody>
          <a:bodyPr>
            <a:normAutofit fontScale="92500" lnSpcReduction="20000"/>
          </a:bodyPr>
          <a:lstStyle/>
          <a:p>
            <a:r>
              <a:rPr lang="de-DE" dirty="0"/>
              <a:t>Additional </a:t>
            </a:r>
            <a:r>
              <a:rPr lang="de-DE" dirty="0" err="1"/>
              <a:t>Criteria</a:t>
            </a:r>
            <a:r>
              <a:rPr lang="de-DE" dirty="0"/>
              <a:t> (all must </a:t>
            </a:r>
            <a:r>
              <a:rPr lang="de-DE" dirty="0" err="1"/>
              <a:t>be</a:t>
            </a:r>
            <a:r>
              <a:rPr lang="de-DE" dirty="0"/>
              <a:t> </a:t>
            </a:r>
            <a:r>
              <a:rPr lang="de-DE" dirty="0" err="1"/>
              <a:t>met</a:t>
            </a:r>
            <a:r>
              <a:rPr lang="de-DE" dirty="0"/>
              <a:t> </a:t>
            </a:r>
            <a:r>
              <a:rPr lang="de-DE" dirty="0" err="1"/>
              <a:t>under</a:t>
            </a:r>
            <a:r>
              <a:rPr lang="de-DE" dirty="0"/>
              <a:t> </a:t>
            </a:r>
            <a:r>
              <a:rPr lang="de-DE" dirty="0" err="1"/>
              <a:t>this</a:t>
            </a:r>
            <a:r>
              <a:rPr lang="de-DE" dirty="0"/>
              <a:t> </a:t>
            </a:r>
            <a:r>
              <a:rPr lang="de-DE" dirty="0" err="1"/>
              <a:t>track</a:t>
            </a:r>
            <a:r>
              <a:rPr lang="de-DE" dirty="0"/>
              <a:t>):</a:t>
            </a:r>
          </a:p>
          <a:p>
            <a:pPr marL="971550" lvl="1" indent="-514350">
              <a:buFont typeface="+mj-lt"/>
              <a:buAutoNum type="romanLcPeriod"/>
            </a:pPr>
            <a:r>
              <a:rPr lang="en-IE" dirty="0"/>
              <a:t>(Core) Exceptional contribution to teaching, supervision and mentoring of students at most or all levels in the School.</a:t>
            </a:r>
          </a:p>
          <a:p>
            <a:pPr marL="971550" lvl="1" indent="-514350">
              <a:buFont typeface="+mj-lt"/>
              <a:buAutoNum type="romanLcPeriod"/>
            </a:pPr>
            <a:r>
              <a:rPr lang="en-IE" dirty="0"/>
              <a:t>An exceptional record of maintaining theoretical currency in teaching.</a:t>
            </a:r>
          </a:p>
          <a:p>
            <a:pPr marL="971550" lvl="1" indent="-514350">
              <a:buFont typeface="+mj-lt"/>
              <a:buAutoNum type="romanLcPeriod"/>
            </a:pPr>
            <a:r>
              <a:rPr lang="en-IE" dirty="0"/>
              <a:t>Regular and consistent incorporation of high-quality innovation into teaching which has been evaluated and found to be successful.</a:t>
            </a:r>
          </a:p>
          <a:p>
            <a:pPr marL="971550" lvl="1" indent="-514350">
              <a:buFont typeface="+mj-lt"/>
              <a:buAutoNum type="romanLcPeriod"/>
            </a:pPr>
            <a:r>
              <a:rPr lang="en-IE" dirty="0"/>
              <a:t>National/International standing in the area of teaching and learning.</a:t>
            </a:r>
          </a:p>
          <a:p>
            <a:pPr marL="971550" lvl="1" indent="-514350">
              <a:buFont typeface="+mj-lt"/>
              <a:buAutoNum type="romanLcPeriod"/>
            </a:pPr>
            <a:r>
              <a:rPr lang="en-IE" dirty="0"/>
              <a:t>Exceptional, successful and sustained dissemination and uptake by others of curriculum developments and innovation.</a:t>
            </a:r>
          </a:p>
          <a:p>
            <a:pPr marL="971550" lvl="1" indent="-514350">
              <a:buFont typeface="+mj-lt"/>
              <a:buAutoNum type="romanLcPeriod"/>
            </a:pPr>
            <a:r>
              <a:rPr lang="en-IE" dirty="0"/>
              <a:t>Exceptional record as principal applicant of securing external funding for pedagogic research or for innovation and development of teaching and learning. Non-pedagogic research funding may additionally be included here.</a:t>
            </a:r>
          </a:p>
          <a:p>
            <a:pPr marL="971550" lvl="1" indent="-514350">
              <a:buFont typeface="+mj-lt"/>
              <a:buAutoNum type="romanLcPeriod"/>
            </a:pPr>
            <a:r>
              <a:rPr lang="en-IE" dirty="0"/>
              <a:t>(Core) An outstanding record of research outputs recognised for originality, significance and rigour, leading to national or international standing and recognition.</a:t>
            </a:r>
          </a:p>
        </p:txBody>
      </p:sp>
      <p:sp>
        <p:nvSpPr>
          <p:cNvPr id="9" name="Slide Number Placeholder 8"/>
          <p:cNvSpPr>
            <a:spLocks noGrp="1"/>
          </p:cNvSpPr>
          <p:nvPr>
            <p:ph type="sldNum" sz="quarter" idx="12"/>
          </p:nvPr>
        </p:nvSpPr>
        <p:spPr/>
        <p:txBody>
          <a:bodyPr/>
          <a:lstStyle/>
          <a:p>
            <a:fld id="{6D22F896-40B5-4ADD-8801-0D06FADFA095}" type="slidenum">
              <a:rPr lang="en-US" smtClean="0"/>
              <a:t>34</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533" y="5936189"/>
            <a:ext cx="1777558" cy="672084"/>
          </a:xfrm>
          <a:prstGeom prst="rect">
            <a:avLst/>
          </a:prstGeom>
        </p:spPr>
      </p:pic>
    </p:spTree>
    <p:extLst>
      <p:ext uri="{BB962C8B-B14F-4D97-AF65-F5344CB8AC3E}">
        <p14:creationId xmlns:p14="http://schemas.microsoft.com/office/powerpoint/2010/main" val="2515911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de-DE" dirty="0"/>
              <a:t>Criteria (EP - Leadership)</a:t>
            </a:r>
            <a:endParaRPr lang="en-IE" dirty="0"/>
          </a:p>
        </p:txBody>
      </p:sp>
      <p:sp>
        <p:nvSpPr>
          <p:cNvPr id="8" name="Content Placeholder 7"/>
          <p:cNvSpPr>
            <a:spLocks noGrp="1"/>
          </p:cNvSpPr>
          <p:nvPr>
            <p:ph idx="1"/>
          </p:nvPr>
        </p:nvSpPr>
        <p:spPr/>
        <p:txBody>
          <a:bodyPr>
            <a:normAutofit fontScale="92500" lnSpcReduction="10000"/>
          </a:bodyPr>
          <a:lstStyle/>
          <a:p>
            <a:r>
              <a:rPr lang="de-DE" dirty="0"/>
              <a:t>Additional </a:t>
            </a:r>
            <a:r>
              <a:rPr lang="de-DE" dirty="0" err="1"/>
              <a:t>Criteria</a:t>
            </a:r>
            <a:r>
              <a:rPr lang="de-DE" dirty="0"/>
              <a:t> (all must </a:t>
            </a:r>
            <a:r>
              <a:rPr lang="de-DE" dirty="0" err="1"/>
              <a:t>be</a:t>
            </a:r>
            <a:r>
              <a:rPr lang="de-DE" dirty="0"/>
              <a:t> </a:t>
            </a:r>
            <a:r>
              <a:rPr lang="de-DE" dirty="0" err="1"/>
              <a:t>met</a:t>
            </a:r>
            <a:r>
              <a:rPr lang="de-DE" dirty="0"/>
              <a:t> </a:t>
            </a:r>
            <a:r>
              <a:rPr lang="de-DE" dirty="0" err="1"/>
              <a:t>under</a:t>
            </a:r>
            <a:r>
              <a:rPr lang="de-DE" dirty="0"/>
              <a:t> </a:t>
            </a:r>
            <a:r>
              <a:rPr lang="de-DE" dirty="0" err="1"/>
              <a:t>this</a:t>
            </a:r>
            <a:r>
              <a:rPr lang="de-DE" dirty="0"/>
              <a:t> </a:t>
            </a:r>
            <a:r>
              <a:rPr lang="de-DE" dirty="0" err="1"/>
              <a:t>track</a:t>
            </a:r>
            <a:r>
              <a:rPr lang="de-DE" dirty="0"/>
              <a:t>):</a:t>
            </a:r>
          </a:p>
          <a:p>
            <a:pPr marL="971550" lvl="1" indent="-514350">
              <a:buFont typeface="+mj-lt"/>
              <a:buAutoNum type="romanLcPeriod"/>
            </a:pPr>
            <a:r>
              <a:rPr lang="en-IE" dirty="0"/>
              <a:t>(Core) Exceptional leadership at University level. Substantial evidence of the transformative nature of the leadership.</a:t>
            </a:r>
          </a:p>
          <a:p>
            <a:pPr marL="971550" lvl="1" indent="-514350">
              <a:buFont typeface="+mj-lt"/>
              <a:buAutoNum type="romanLcPeriod"/>
            </a:pPr>
            <a:r>
              <a:rPr lang="en-IE" dirty="0"/>
              <a:t>(Core) Proven exceptional leadership at national and/or international level. </a:t>
            </a:r>
          </a:p>
          <a:p>
            <a:pPr marL="971550" lvl="1" indent="-514350">
              <a:buFont typeface="+mj-lt"/>
              <a:buAutoNum type="romanLcPeriod"/>
            </a:pPr>
            <a:r>
              <a:rPr lang="en-IE" dirty="0"/>
              <a:t>(Core) Outstanding contribution to teaching, supervision and mentoring of students at most or all levels in the School.</a:t>
            </a:r>
          </a:p>
          <a:p>
            <a:pPr marL="971550" lvl="1" indent="-514350">
              <a:buFont typeface="+mj-lt"/>
              <a:buAutoNum type="romanLcPeriod"/>
            </a:pPr>
            <a:r>
              <a:rPr lang="en-IE" dirty="0"/>
              <a:t>(Core) An outstanding record of research outputs recognised for originality, significance and rigour, leading to national or international standing and recognition.</a:t>
            </a:r>
          </a:p>
          <a:p>
            <a:pPr marL="971550" lvl="1" indent="-514350">
              <a:buFont typeface="+mj-lt"/>
              <a:buAutoNum type="romanLcPeriod"/>
            </a:pPr>
            <a:r>
              <a:rPr lang="de-DE" dirty="0"/>
              <a:t>Any of the criteria under the EP Research or T&amp;L track not already in this list.</a:t>
            </a:r>
          </a:p>
          <a:p>
            <a:pPr marL="971550" lvl="1" indent="-514350">
              <a:buFont typeface="+mj-lt"/>
              <a:buAutoNum type="romanLcPeriod"/>
            </a:pPr>
            <a:r>
              <a:rPr lang="de-DE" dirty="0"/>
              <a:t>A second criterion from the EP Research or T&amp;L track not already in this list.</a:t>
            </a:r>
          </a:p>
          <a:p>
            <a:pPr marL="971550" lvl="1" indent="-514350">
              <a:buFont typeface="+mj-lt"/>
              <a:buAutoNum type="romanLcPeriod"/>
            </a:pPr>
            <a:r>
              <a:rPr lang="de-DE" dirty="0"/>
              <a:t>A third criterion from the EP Research or T&amp;L track not already in this list.</a:t>
            </a:r>
            <a:endParaRPr lang="en-IE" dirty="0"/>
          </a:p>
        </p:txBody>
      </p:sp>
      <p:sp>
        <p:nvSpPr>
          <p:cNvPr id="9" name="Slide Number Placeholder 8"/>
          <p:cNvSpPr>
            <a:spLocks noGrp="1"/>
          </p:cNvSpPr>
          <p:nvPr>
            <p:ph type="sldNum" sz="quarter" idx="12"/>
          </p:nvPr>
        </p:nvSpPr>
        <p:spPr/>
        <p:txBody>
          <a:bodyPr/>
          <a:lstStyle/>
          <a:p>
            <a:fld id="{6D22F896-40B5-4ADD-8801-0D06FADFA095}" type="slidenum">
              <a:rPr lang="en-US" smtClean="0"/>
              <a:t>35</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533" y="5936189"/>
            <a:ext cx="1777558" cy="672084"/>
          </a:xfrm>
          <a:prstGeom prst="rect">
            <a:avLst/>
          </a:prstGeom>
        </p:spPr>
      </p:pic>
    </p:spTree>
    <p:extLst>
      <p:ext uri="{BB962C8B-B14F-4D97-AF65-F5344CB8AC3E}">
        <p14:creationId xmlns:p14="http://schemas.microsoft.com/office/powerpoint/2010/main" val="1132453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de-DE" dirty="0"/>
              <a:t>Professional </a:t>
            </a:r>
            <a:r>
              <a:rPr lang="de-DE" dirty="0" err="1"/>
              <a:t>Conduct</a:t>
            </a:r>
            <a:endParaRPr lang="en-IE" dirty="0"/>
          </a:p>
        </p:txBody>
      </p:sp>
      <p:sp>
        <p:nvSpPr>
          <p:cNvPr id="8" name="Content Placeholder 7"/>
          <p:cNvSpPr>
            <a:spLocks noGrp="1"/>
          </p:cNvSpPr>
          <p:nvPr>
            <p:ph idx="1"/>
          </p:nvPr>
        </p:nvSpPr>
        <p:spPr/>
        <p:txBody>
          <a:bodyPr vert="horz" lIns="91440" tIns="45720" rIns="91440" bIns="45720" rtlCol="0" anchor="t">
            <a:normAutofit fontScale="92500"/>
          </a:bodyPr>
          <a:lstStyle/>
          <a:p>
            <a:r>
              <a:rPr lang="de-DE" dirty="0"/>
              <a:t>Members of the APC, EPPC and APAC are bound to absolute confidentiality in respect of all deliberations of the committees, subject only to the fact that documents are FOI-able after the process.</a:t>
            </a:r>
          </a:p>
          <a:p>
            <a:r>
              <a:rPr lang="de-DE" dirty="0"/>
              <a:t>Under no circumstances should candidates approach or seek </a:t>
            </a:r>
            <a:r>
              <a:rPr lang="de-DE" dirty="0" err="1"/>
              <a:t>to</a:t>
            </a:r>
            <a:r>
              <a:rPr lang="de-DE" dirty="0"/>
              <a:t> </a:t>
            </a:r>
            <a:r>
              <a:rPr lang="de-DE" dirty="0" err="1"/>
              <a:t>influence</a:t>
            </a:r>
            <a:r>
              <a:rPr lang="de-DE" dirty="0"/>
              <a:t> </a:t>
            </a:r>
            <a:r>
              <a:rPr lang="de-DE" dirty="0" err="1"/>
              <a:t>members</a:t>
            </a:r>
            <a:r>
              <a:rPr lang="de-DE" dirty="0"/>
              <a:t> </a:t>
            </a:r>
            <a:r>
              <a:rPr lang="de-DE" dirty="0" err="1"/>
              <a:t>of</a:t>
            </a:r>
            <a:r>
              <a:rPr lang="de-DE" dirty="0"/>
              <a:t> </a:t>
            </a:r>
            <a:r>
              <a:rPr lang="de-DE" dirty="0" err="1"/>
              <a:t>the</a:t>
            </a:r>
            <a:r>
              <a:rPr lang="de-DE" dirty="0"/>
              <a:t> APC, EPPC </a:t>
            </a:r>
            <a:r>
              <a:rPr lang="de-DE" dirty="0" err="1"/>
              <a:t>or</a:t>
            </a:r>
            <a:r>
              <a:rPr lang="de-DE" dirty="0"/>
              <a:t> APAC on </a:t>
            </a:r>
            <a:r>
              <a:rPr lang="de-DE" dirty="0" err="1"/>
              <a:t>any</a:t>
            </a:r>
            <a:r>
              <a:rPr lang="de-DE" dirty="0"/>
              <a:t> matter </a:t>
            </a:r>
            <a:r>
              <a:rPr lang="de-DE" dirty="0" err="1"/>
              <a:t>relating</a:t>
            </a:r>
            <a:r>
              <a:rPr lang="de-DE" dirty="0"/>
              <a:t> </a:t>
            </a:r>
            <a:r>
              <a:rPr lang="de-DE" dirty="0" err="1"/>
              <a:t>to</a:t>
            </a:r>
            <a:r>
              <a:rPr lang="de-DE" dirty="0"/>
              <a:t> </a:t>
            </a:r>
            <a:r>
              <a:rPr lang="de-DE" dirty="0" err="1"/>
              <a:t>their</a:t>
            </a:r>
            <a:r>
              <a:rPr lang="de-DE" dirty="0"/>
              <a:t> </a:t>
            </a:r>
            <a:r>
              <a:rPr lang="de-DE" dirty="0" err="1"/>
              <a:t>application</a:t>
            </a:r>
            <a:r>
              <a:rPr lang="de-DE" dirty="0"/>
              <a:t> </a:t>
            </a:r>
            <a:r>
              <a:rPr lang="de-DE" dirty="0" err="1"/>
              <a:t>or</a:t>
            </a:r>
            <a:r>
              <a:rPr lang="de-DE" dirty="0"/>
              <a:t> </a:t>
            </a:r>
            <a:r>
              <a:rPr lang="de-DE" dirty="0" err="1"/>
              <a:t>the</a:t>
            </a:r>
            <a:r>
              <a:rPr lang="de-DE" dirty="0"/>
              <a:t> scheme.</a:t>
            </a:r>
          </a:p>
          <a:p>
            <a:r>
              <a:rPr lang="de-DE" dirty="0"/>
              <a:t>Members of the APC, EPPC or APAC may not advise applicants, either individually or in groups, in respect of the promotions scheme;</a:t>
            </a:r>
          </a:p>
          <a:p>
            <a:r>
              <a:rPr lang="de-DE" dirty="0"/>
              <a:t>Heads of School and Deans of College are required to respect and maintain the confidentiality of all individual applications.</a:t>
            </a:r>
          </a:p>
          <a:p>
            <a:endParaRPr lang="en-IE" dirty="0"/>
          </a:p>
        </p:txBody>
      </p:sp>
      <p:sp>
        <p:nvSpPr>
          <p:cNvPr id="9" name="Slide Number Placeholder 8"/>
          <p:cNvSpPr>
            <a:spLocks noGrp="1"/>
          </p:cNvSpPr>
          <p:nvPr>
            <p:ph type="sldNum" sz="quarter" idx="12"/>
          </p:nvPr>
        </p:nvSpPr>
        <p:spPr/>
        <p:txBody>
          <a:bodyPr/>
          <a:lstStyle/>
          <a:p>
            <a:fld id="{6D22F896-40B5-4ADD-8801-0D06FADFA095}" type="slidenum">
              <a:rPr lang="en-US" smtClean="0"/>
              <a:t>36</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533" y="5936189"/>
            <a:ext cx="1777558" cy="672084"/>
          </a:xfrm>
          <a:prstGeom prst="rect">
            <a:avLst/>
          </a:prstGeom>
        </p:spPr>
      </p:pic>
    </p:spTree>
    <p:extLst>
      <p:ext uri="{BB962C8B-B14F-4D97-AF65-F5344CB8AC3E}">
        <p14:creationId xmlns:p14="http://schemas.microsoft.com/office/powerpoint/2010/main" val="3690566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de-DE" dirty="0">
                <a:solidFill>
                  <a:srgbClr val="FFFF00"/>
                </a:solidFill>
              </a:rPr>
              <a:t>Additional Advice</a:t>
            </a:r>
            <a:endParaRPr lang="en-IE" dirty="0">
              <a:solidFill>
                <a:srgbClr val="FFFF00"/>
              </a:solidFill>
            </a:endParaRPr>
          </a:p>
        </p:txBody>
      </p:sp>
      <p:sp>
        <p:nvSpPr>
          <p:cNvPr id="8" name="Content Placeholder 7"/>
          <p:cNvSpPr>
            <a:spLocks noGrp="1"/>
          </p:cNvSpPr>
          <p:nvPr>
            <p:ph idx="1"/>
          </p:nvPr>
        </p:nvSpPr>
        <p:spPr/>
        <p:txBody>
          <a:bodyPr>
            <a:noAutofit/>
          </a:bodyPr>
          <a:lstStyle/>
          <a:p>
            <a:pPr marL="457200" indent="-457200">
              <a:buFont typeface="+mj-lt"/>
              <a:buAutoNum type="arabicPeriod"/>
            </a:pPr>
            <a:r>
              <a:rPr lang="de-DE" dirty="0">
                <a:solidFill>
                  <a:srgbClr val="FFFF00"/>
                </a:solidFill>
              </a:rPr>
              <a:t>Quality of journals</a:t>
            </a:r>
          </a:p>
          <a:p>
            <a:pPr marL="457200" indent="-457200">
              <a:buFont typeface="+mj-lt"/>
              <a:buAutoNum type="arabicPeriod"/>
            </a:pPr>
            <a:r>
              <a:rPr lang="en-IE" b="0" i="0" dirty="0">
                <a:solidFill>
                  <a:srgbClr val="FFFF00"/>
                </a:solidFill>
                <a:effectLst/>
                <a:latin typeface="Calibri" panose="020F0502020204030204" pitchFamily="34" charset="0"/>
              </a:rPr>
              <a:t>Your IRIS profile can be downloaded as a Word document and edited:</a:t>
            </a:r>
          </a:p>
          <a:p>
            <a:pPr marL="914400" lvl="1" indent="-457200">
              <a:buFont typeface="+mj-lt"/>
              <a:buAutoNum type="arabicPeriod"/>
            </a:pPr>
            <a:r>
              <a:rPr lang="en-IE" dirty="0">
                <a:solidFill>
                  <a:srgbClr val="FFFF00"/>
                </a:solidFill>
                <a:effectLst/>
                <a:latin typeface="Calibri" panose="020F0502020204030204" pitchFamily="34" charset="0"/>
              </a:rPr>
              <a:t>Use clear categorization of types of outputs, in line with the application form;</a:t>
            </a:r>
          </a:p>
          <a:p>
            <a:pPr marL="914400" lvl="1" indent="-457200">
              <a:buFont typeface="+mj-lt"/>
              <a:buAutoNum type="arabicPeriod"/>
            </a:pPr>
            <a:r>
              <a:rPr lang="en-IE" dirty="0">
                <a:solidFill>
                  <a:srgbClr val="FFFF00"/>
                </a:solidFill>
                <a:effectLst/>
                <a:latin typeface="Calibri" panose="020F0502020204030204" pitchFamily="34" charset="0"/>
              </a:rPr>
              <a:t>List publications in each category in reverse chronological order. </a:t>
            </a:r>
            <a:r>
              <a:rPr lang="en-IE" b="0" i="0" dirty="0">
                <a:solidFill>
                  <a:srgbClr val="FFFF00"/>
                </a:solidFill>
                <a:effectLst/>
                <a:latin typeface="Calibri" panose="020F0502020204030204" pitchFamily="34" charset="0"/>
              </a:rPr>
              <a:t>This is a format that the Promotions Committees welcome and feel is very useful and adds clarity in terms of the assessment of the application. We would ideally like to see this format of categorization followed by applicants in future applications.</a:t>
            </a:r>
            <a:endParaRPr lang="en-IE" b="0" i="0" dirty="0">
              <a:solidFill>
                <a:srgbClr val="444444"/>
              </a:solidFill>
              <a:effectLst/>
              <a:latin typeface="Calibri" panose="020F0502020204030204" pitchFamily="34" charset="0"/>
            </a:endParaRPr>
          </a:p>
          <a:p>
            <a:pPr marL="457200" indent="-457200">
              <a:buFont typeface="+mj-lt"/>
              <a:buAutoNum type="arabicPeriod"/>
            </a:pPr>
            <a:r>
              <a:rPr lang="en-IE" dirty="0">
                <a:solidFill>
                  <a:srgbClr val="FFFF00"/>
                </a:solidFill>
                <a:effectLst/>
                <a:latin typeface="Calibri" panose="020F0502020204030204" pitchFamily="34" charset="0"/>
              </a:rPr>
              <a:t>A reminder that following the deliberations of the APC and EPPC there is the external assessment stage of the process.</a:t>
            </a:r>
            <a:endParaRPr lang="de-DE" dirty="0">
              <a:solidFill>
                <a:srgbClr val="FFFF00"/>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t>37</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533" y="5936189"/>
            <a:ext cx="1777558" cy="672084"/>
          </a:xfrm>
          <a:prstGeom prst="rect">
            <a:avLst/>
          </a:prstGeom>
        </p:spPr>
      </p:pic>
    </p:spTree>
    <p:extLst>
      <p:ext uri="{BB962C8B-B14F-4D97-AF65-F5344CB8AC3E}">
        <p14:creationId xmlns:p14="http://schemas.microsoft.com/office/powerpoint/2010/main" val="2426644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de-DE" dirty="0"/>
              <a:t>Deadlines</a:t>
            </a:r>
            <a:endParaRPr lang="en-IE" dirty="0"/>
          </a:p>
        </p:txBody>
      </p:sp>
      <p:sp>
        <p:nvSpPr>
          <p:cNvPr id="8" name="Content Placeholder 7"/>
          <p:cNvSpPr>
            <a:spLocks noGrp="1"/>
          </p:cNvSpPr>
          <p:nvPr>
            <p:ph idx="1"/>
          </p:nvPr>
        </p:nvSpPr>
        <p:spPr/>
        <p:txBody>
          <a:bodyPr/>
          <a:lstStyle/>
          <a:p>
            <a:r>
              <a:rPr lang="de-DE" dirty="0"/>
              <a:t>Deadlines are at 4pm on the last working day of the month, every </a:t>
            </a:r>
            <a:r>
              <a:rPr lang="de-DE" dirty="0" err="1"/>
              <a:t>six</a:t>
            </a:r>
            <a:r>
              <a:rPr lang="de-DE" dirty="0"/>
              <a:t> </a:t>
            </a:r>
            <a:r>
              <a:rPr lang="de-DE" dirty="0" err="1"/>
              <a:t>months</a:t>
            </a:r>
            <a:r>
              <a:rPr lang="de-DE" dirty="0"/>
              <a:t>:</a:t>
            </a:r>
          </a:p>
          <a:p>
            <a:pPr lvl="1"/>
            <a:r>
              <a:rPr lang="en-IE" dirty="0"/>
              <a:t>29 Feb 2024</a:t>
            </a:r>
          </a:p>
          <a:p>
            <a:pPr lvl="1"/>
            <a:r>
              <a:rPr lang="de-DE" dirty="0"/>
              <a:t>30 Aug 2024</a:t>
            </a:r>
          </a:p>
          <a:p>
            <a:pPr lvl="1"/>
            <a:r>
              <a:rPr lang="de-DE" dirty="0"/>
              <a:t>28 Feb 2025</a:t>
            </a:r>
          </a:p>
          <a:p>
            <a:pPr lvl="1"/>
            <a:r>
              <a:rPr lang="de-DE" dirty="0"/>
              <a:t>29 Aug 2025</a:t>
            </a:r>
          </a:p>
          <a:p>
            <a:pPr lvl="1"/>
            <a:r>
              <a:rPr lang="de-DE" dirty="0"/>
              <a:t>27 Feb 2026</a:t>
            </a:r>
          </a:p>
          <a:p>
            <a:pPr lvl="1"/>
            <a:r>
              <a:rPr lang="de-DE" dirty="0"/>
              <a:t>31 Aug 2026</a:t>
            </a:r>
            <a:endParaRPr lang="en-IE" dirty="0"/>
          </a:p>
        </p:txBody>
      </p:sp>
      <p:sp>
        <p:nvSpPr>
          <p:cNvPr id="9" name="Slide Number Placeholder 8"/>
          <p:cNvSpPr>
            <a:spLocks noGrp="1"/>
          </p:cNvSpPr>
          <p:nvPr>
            <p:ph type="sldNum" sz="quarter" idx="12"/>
          </p:nvPr>
        </p:nvSpPr>
        <p:spPr/>
        <p:txBody>
          <a:bodyPr/>
          <a:lstStyle/>
          <a:p>
            <a:fld id="{6D22F896-40B5-4ADD-8801-0D06FADFA095}" type="slidenum">
              <a:rPr lang="en-US" smtClean="0"/>
              <a:t>38</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533" y="5936189"/>
            <a:ext cx="1777558" cy="672084"/>
          </a:xfrm>
          <a:prstGeom prst="rect">
            <a:avLst/>
          </a:prstGeom>
        </p:spPr>
      </p:pic>
    </p:spTree>
    <p:extLst>
      <p:ext uri="{BB962C8B-B14F-4D97-AF65-F5344CB8AC3E}">
        <p14:creationId xmlns:p14="http://schemas.microsoft.com/office/powerpoint/2010/main" val="39370623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de-DE" dirty="0" err="1"/>
              <a:t>Dedicated</a:t>
            </a:r>
            <a:r>
              <a:rPr lang="de-DE" dirty="0"/>
              <a:t> Website</a:t>
            </a:r>
            <a:endParaRPr lang="en-IE" dirty="0"/>
          </a:p>
        </p:txBody>
      </p:sp>
      <p:sp>
        <p:nvSpPr>
          <p:cNvPr id="8" name="Content Placeholder 7"/>
          <p:cNvSpPr>
            <a:spLocks noGrp="1"/>
          </p:cNvSpPr>
          <p:nvPr>
            <p:ph idx="1"/>
          </p:nvPr>
        </p:nvSpPr>
        <p:spPr/>
        <p:txBody>
          <a:bodyPr>
            <a:normAutofit fontScale="92500" lnSpcReduction="20000"/>
          </a:bodyPr>
          <a:lstStyle/>
          <a:p>
            <a:r>
              <a:rPr lang="de-DE" dirty="0"/>
              <a:t>All </a:t>
            </a:r>
            <a:r>
              <a:rPr lang="de-DE" dirty="0" err="1"/>
              <a:t>information</a:t>
            </a:r>
            <a:r>
              <a:rPr lang="de-DE" dirty="0"/>
              <a:t> </a:t>
            </a:r>
            <a:r>
              <a:rPr lang="de-DE" dirty="0" err="1"/>
              <a:t>relating</a:t>
            </a:r>
            <a:r>
              <a:rPr lang="de-DE" dirty="0"/>
              <a:t> </a:t>
            </a:r>
            <a:r>
              <a:rPr lang="de-DE" dirty="0" err="1"/>
              <a:t>to</a:t>
            </a:r>
            <a:r>
              <a:rPr lang="de-DE" dirty="0"/>
              <a:t> the </a:t>
            </a:r>
            <a:r>
              <a:rPr lang="de-DE" dirty="0" err="1"/>
              <a:t>scheme</a:t>
            </a:r>
            <a:r>
              <a:rPr lang="de-DE" dirty="0"/>
              <a:t> </a:t>
            </a:r>
            <a:r>
              <a:rPr lang="de-DE" dirty="0" err="1"/>
              <a:t>is</a:t>
            </a:r>
            <a:r>
              <a:rPr lang="de-DE" dirty="0"/>
              <a:t> </a:t>
            </a:r>
            <a:r>
              <a:rPr lang="de-DE" dirty="0" err="1"/>
              <a:t>available</a:t>
            </a:r>
            <a:r>
              <a:rPr lang="de-DE" dirty="0"/>
              <a:t> at:</a:t>
            </a:r>
          </a:p>
          <a:p>
            <a:pPr lvl="1"/>
            <a:r>
              <a:rPr lang="en-IE" dirty="0">
                <a:solidFill>
                  <a:srgbClr val="FFFF00"/>
                </a:solidFill>
                <a:hlinkClick r:id="rId2"/>
              </a:rPr>
              <a:t>http://www.universityofgalway.ie/academicpromotions/</a:t>
            </a:r>
            <a:endParaRPr lang="en-IE" dirty="0">
              <a:solidFill>
                <a:srgbClr val="FFFF00"/>
              </a:solidFill>
            </a:endParaRPr>
          </a:p>
          <a:p>
            <a:pPr lvl="1"/>
            <a:r>
              <a:rPr lang="de-DE"/>
              <a:t>Short </a:t>
            </a:r>
            <a:r>
              <a:rPr lang="de-DE" dirty="0"/>
              <a:t>bios of successful applicants from previous rounds </a:t>
            </a:r>
            <a:r>
              <a:rPr lang="de-DE"/>
              <a:t>are also on this site </a:t>
            </a:r>
            <a:endParaRPr lang="de-DE" dirty="0"/>
          </a:p>
          <a:p>
            <a:pPr marL="0" indent="0">
              <a:buNone/>
            </a:pPr>
            <a:endParaRPr lang="de-DE" dirty="0"/>
          </a:p>
          <a:p>
            <a:r>
              <a:rPr lang="de-DE" dirty="0"/>
              <a:t>Questions may be addressed to: </a:t>
            </a:r>
            <a:r>
              <a:rPr lang="de-DE" dirty="0">
                <a:solidFill>
                  <a:srgbClr val="FFFF00"/>
                </a:solidFill>
                <a:hlinkClick r:id="rId3">
                  <a:extLst>
                    <a:ext uri="{A12FA001-AC4F-418D-AE19-62706E023703}">
                      <ahyp:hlinkClr xmlns:ahyp="http://schemas.microsoft.com/office/drawing/2018/hyperlinkcolor" val="tx"/>
                    </a:ext>
                  </a:extLst>
                </a:hlinkClick>
              </a:rPr>
              <a:t>academicpromotions@universityofgalway.ie</a:t>
            </a:r>
            <a:endParaRPr lang="de-DE" dirty="0">
              <a:solidFill>
                <a:srgbClr val="FFFF00"/>
              </a:solidFill>
            </a:endParaRPr>
          </a:p>
          <a:p>
            <a:pPr lvl="1"/>
            <a:r>
              <a:rPr lang="de-DE" dirty="0"/>
              <a:t>Responses </a:t>
            </a:r>
            <a:r>
              <a:rPr lang="de-DE" dirty="0" err="1"/>
              <a:t>are</a:t>
            </a:r>
            <a:r>
              <a:rPr lang="de-DE" dirty="0"/>
              <a:t> </a:t>
            </a:r>
            <a:r>
              <a:rPr lang="de-DE" dirty="0" err="1"/>
              <a:t>compiled</a:t>
            </a:r>
            <a:r>
              <a:rPr lang="de-DE" dirty="0"/>
              <a:t> and an FAQs </a:t>
            </a:r>
            <a:r>
              <a:rPr lang="de-DE" dirty="0" err="1"/>
              <a:t>page</a:t>
            </a:r>
            <a:r>
              <a:rPr lang="de-DE" dirty="0"/>
              <a:t> </a:t>
            </a:r>
            <a:r>
              <a:rPr lang="de-DE" dirty="0" err="1"/>
              <a:t>is</a:t>
            </a:r>
            <a:r>
              <a:rPr lang="de-DE" dirty="0"/>
              <a:t> </a:t>
            </a:r>
            <a:r>
              <a:rPr lang="de-DE" dirty="0" err="1"/>
              <a:t>available</a:t>
            </a:r>
            <a:r>
              <a:rPr lang="de-DE" dirty="0"/>
              <a:t> on this website</a:t>
            </a:r>
          </a:p>
          <a:p>
            <a:pPr marL="0" indent="0">
              <a:buNone/>
            </a:pPr>
            <a:endParaRPr lang="de-DE" dirty="0"/>
          </a:p>
          <a:p>
            <a:r>
              <a:rPr lang="de-DE" dirty="0"/>
              <a:t>A link to the HR applications system is included on the Academic Promotions homepage:</a:t>
            </a:r>
          </a:p>
          <a:p>
            <a:pPr lvl="1"/>
            <a:r>
              <a:rPr lang="de-DE" dirty="0">
                <a:solidFill>
                  <a:srgbClr val="FFFF00"/>
                </a:solidFill>
                <a:hlinkClick r:id="rId4">
                  <a:extLst>
                    <a:ext uri="{A12FA001-AC4F-418D-AE19-62706E023703}">
                      <ahyp:hlinkClr xmlns:ahyp="http://schemas.microsoft.com/office/drawing/2018/hyperlinkcolor" val="tx"/>
                    </a:ext>
                  </a:extLst>
                </a:hlinkClick>
              </a:rPr>
              <a:t>http://ess.universityofgalway.ie/</a:t>
            </a:r>
            <a:endParaRPr lang="de-DE" dirty="0">
              <a:solidFill>
                <a:srgbClr val="FFFF00"/>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t>39</a:t>
            </a:fld>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1533" y="5936189"/>
            <a:ext cx="1777558" cy="672084"/>
          </a:xfrm>
          <a:prstGeom prst="rect">
            <a:avLst/>
          </a:prstGeom>
        </p:spPr>
      </p:pic>
    </p:spTree>
    <p:extLst>
      <p:ext uri="{BB962C8B-B14F-4D97-AF65-F5344CB8AC3E}">
        <p14:creationId xmlns:p14="http://schemas.microsoft.com/office/powerpoint/2010/main" val="2955012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de-DE" dirty="0"/>
              <a:t>Key Principles – Appeals (1)</a:t>
            </a:r>
            <a:endParaRPr lang="en-IE" dirty="0"/>
          </a:p>
        </p:txBody>
      </p:sp>
      <p:sp>
        <p:nvSpPr>
          <p:cNvPr id="8" name="Content Placeholder 7"/>
          <p:cNvSpPr>
            <a:spLocks noGrp="1"/>
          </p:cNvSpPr>
          <p:nvPr>
            <p:ph idx="1"/>
          </p:nvPr>
        </p:nvSpPr>
        <p:spPr>
          <a:xfrm>
            <a:off x="680321" y="2336873"/>
            <a:ext cx="9972439" cy="3689024"/>
          </a:xfrm>
        </p:spPr>
        <p:txBody>
          <a:bodyPr>
            <a:normAutofit/>
          </a:bodyPr>
          <a:lstStyle/>
          <a:p>
            <a:r>
              <a:rPr lang="de-DE" dirty="0"/>
              <a:t>All unsuccessful candidates will receive detailed written feedback on their application and their agreed score sheet.</a:t>
            </a:r>
          </a:p>
          <a:p>
            <a:r>
              <a:rPr lang="de-DE" dirty="0"/>
              <a:t>They may also request an oral feedback meeting in a timely fashion (within 30 days of receiving written feedback).</a:t>
            </a:r>
          </a:p>
          <a:p>
            <a:r>
              <a:rPr lang="de-DE" dirty="0"/>
              <a:t>If requested by applicants further information such as </a:t>
            </a:r>
            <a:r>
              <a:rPr lang="en-US" sz="1800" dirty="0">
                <a:effectLst/>
                <a:latin typeface="Calibri" panose="020F0502020204030204" pitchFamily="34" charset="0"/>
              </a:rPr>
              <a:t>(o</a:t>
            </a:r>
            <a:r>
              <a:rPr lang="en-US" sz="1800" dirty="0">
                <a:effectLst/>
                <a:latin typeface="Calibri" panose="020F0502020204030204" pitchFamily="34" charset="0"/>
                <a:ea typeface="Calibri" panose="020F0502020204030204" pitchFamily="34" charset="0"/>
              </a:rPr>
              <a:t>ther assessment records, minutes, personal notes, discussion documents, and correspondence) </a:t>
            </a:r>
            <a:r>
              <a:rPr lang="en-US" dirty="0">
                <a:effectLst/>
                <a:latin typeface="Calibri" panose="020F0502020204030204" pitchFamily="34" charset="0"/>
                <a:ea typeface="Calibri" panose="020F0502020204030204" pitchFamily="34" charset="0"/>
              </a:rPr>
              <a:t>is available.  Requests to be sent to:  </a:t>
            </a:r>
            <a:r>
              <a:rPr lang="de-DE" dirty="0">
                <a:hlinkClick r:id="rId2">
                  <a:extLst>
                    <a:ext uri="{A12FA001-AC4F-418D-AE19-62706E023703}">
                      <ahyp:hlinkClr xmlns:ahyp="http://schemas.microsoft.com/office/drawing/2018/hyperlinkcolor" val="tx"/>
                    </a:ext>
                  </a:extLst>
                </a:hlinkClick>
              </a:rPr>
              <a:t>academicpromotions@universityofgalway.ie</a:t>
            </a:r>
            <a:endParaRPr lang="de-DE" dirty="0"/>
          </a:p>
          <a:p>
            <a:r>
              <a:rPr lang="en-US" dirty="0">
                <a:effectLst/>
                <a:latin typeface="Calibri" panose="020F0502020204030204" pitchFamily="34" charset="0"/>
                <a:ea typeface="Calibri" panose="020F0502020204030204" pitchFamily="34" charset="0"/>
              </a:rPr>
              <a:t>Other documents such as the external assessor’s reports can be sought if required through the Freedom of Information process</a:t>
            </a:r>
            <a:r>
              <a:rPr lang="de-DE" dirty="0">
                <a:effectLst/>
                <a:latin typeface="Calibri" panose="020F0502020204030204" pitchFamily="34" charset="0"/>
                <a:ea typeface="Calibri" panose="020F0502020204030204" pitchFamily="34" charset="0"/>
              </a:rPr>
              <a:t>.</a:t>
            </a:r>
            <a:endParaRPr lang="de-DE" dirty="0"/>
          </a:p>
          <a:p>
            <a:endParaRPr lang="de-DE" dirty="0"/>
          </a:p>
        </p:txBody>
      </p:sp>
      <p:sp>
        <p:nvSpPr>
          <p:cNvPr id="9" name="Slide Number Placeholder 8"/>
          <p:cNvSpPr>
            <a:spLocks noGrp="1"/>
          </p:cNvSpPr>
          <p:nvPr>
            <p:ph type="sldNum" sz="quarter" idx="12"/>
          </p:nvPr>
        </p:nvSpPr>
        <p:spPr/>
        <p:txBody>
          <a:bodyPr/>
          <a:lstStyle/>
          <a:p>
            <a:fld id="{6D22F896-40B5-4ADD-8801-0D06FADFA095}" type="slidenum">
              <a:rPr lang="en-US" smtClean="0"/>
              <a:t>4</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1533" y="5936189"/>
            <a:ext cx="1777558" cy="672084"/>
          </a:xfrm>
          <a:prstGeom prst="rect">
            <a:avLst/>
          </a:prstGeom>
        </p:spPr>
      </p:pic>
    </p:spTree>
    <p:extLst>
      <p:ext uri="{BB962C8B-B14F-4D97-AF65-F5344CB8AC3E}">
        <p14:creationId xmlns:p14="http://schemas.microsoft.com/office/powerpoint/2010/main" val="954874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de-DE" dirty="0"/>
              <a:t>Key Principles – Appeals (2)</a:t>
            </a:r>
            <a:endParaRPr lang="en-IE" dirty="0"/>
          </a:p>
        </p:txBody>
      </p:sp>
      <p:sp>
        <p:nvSpPr>
          <p:cNvPr id="8" name="Content Placeholder 7"/>
          <p:cNvSpPr>
            <a:spLocks noGrp="1"/>
          </p:cNvSpPr>
          <p:nvPr>
            <p:ph idx="1"/>
          </p:nvPr>
        </p:nvSpPr>
        <p:spPr>
          <a:xfrm>
            <a:off x="680321" y="2336873"/>
            <a:ext cx="9972439" cy="3689024"/>
          </a:xfrm>
        </p:spPr>
        <p:txBody>
          <a:bodyPr>
            <a:normAutofit/>
          </a:bodyPr>
          <a:lstStyle/>
          <a:p>
            <a:r>
              <a:rPr lang="de-DE" dirty="0"/>
              <a:t>All unsuccessful candidates may appeal to the Academic Promotions Appeals Committee (APAC).</a:t>
            </a:r>
          </a:p>
          <a:p>
            <a:pPr lvl="1"/>
            <a:r>
              <a:rPr lang="de-DE" dirty="0"/>
              <a:t>It is a requirement of the scheme that a candidate attend for oral feedback in order to be eligible to appeal. Any appeal must be lodged within 30 days of this meeting.</a:t>
            </a:r>
          </a:p>
          <a:p>
            <a:r>
              <a:rPr lang="en-GB" dirty="0"/>
              <a:t>The role of the APAC is to consider whether or not due process has prevailed in the consideration by the APC of an application for promotion. The APAC may not form a second academic judgement on an application.</a:t>
            </a:r>
            <a:endParaRPr lang="de-DE" dirty="0"/>
          </a:p>
        </p:txBody>
      </p:sp>
      <p:sp>
        <p:nvSpPr>
          <p:cNvPr id="9" name="Slide Number Placeholder 8"/>
          <p:cNvSpPr>
            <a:spLocks noGrp="1"/>
          </p:cNvSpPr>
          <p:nvPr>
            <p:ph type="sldNum" sz="quarter" idx="12"/>
          </p:nvPr>
        </p:nvSpPr>
        <p:spPr/>
        <p:txBody>
          <a:bodyPr/>
          <a:lstStyle/>
          <a:p>
            <a:fld id="{6D22F896-40B5-4ADD-8801-0D06FADFA095}" type="slidenum">
              <a:rPr lang="en-US" smtClean="0"/>
              <a:t>5</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533" y="5936189"/>
            <a:ext cx="1777558" cy="672084"/>
          </a:xfrm>
          <a:prstGeom prst="rect">
            <a:avLst/>
          </a:prstGeom>
        </p:spPr>
      </p:pic>
    </p:spTree>
    <p:extLst>
      <p:ext uri="{BB962C8B-B14F-4D97-AF65-F5344CB8AC3E}">
        <p14:creationId xmlns:p14="http://schemas.microsoft.com/office/powerpoint/2010/main" val="3870159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a:t>Key Principles – Appeals (3)</a:t>
            </a:r>
            <a:endParaRPr lang="en-IE" dirty="0"/>
          </a:p>
        </p:txBody>
      </p:sp>
      <p:sp>
        <p:nvSpPr>
          <p:cNvPr id="3" name="Content Placeholder 2"/>
          <p:cNvSpPr>
            <a:spLocks noGrp="1"/>
          </p:cNvSpPr>
          <p:nvPr>
            <p:ph idx="1"/>
          </p:nvPr>
        </p:nvSpPr>
        <p:spPr>
          <a:xfrm>
            <a:off x="680321" y="2336873"/>
            <a:ext cx="9613861" cy="3599316"/>
          </a:xfrm>
        </p:spPr>
        <p:txBody>
          <a:bodyPr>
            <a:normAutofit/>
          </a:bodyPr>
          <a:lstStyle/>
          <a:p>
            <a:r>
              <a:rPr lang="de-DE" sz="2800" dirty="0"/>
              <a:t>Grounds for Appeal:</a:t>
            </a:r>
            <a:endParaRPr lang="de-DE" dirty="0"/>
          </a:p>
          <a:p>
            <a:r>
              <a:rPr lang="de-DE" dirty="0"/>
              <a:t>These are the only grounds for appeal:</a:t>
            </a:r>
          </a:p>
          <a:p>
            <a:pPr marL="914400" lvl="1" indent="-457200" algn="just">
              <a:buAutoNum type="alphaLcPeriod"/>
            </a:pPr>
            <a:r>
              <a:rPr lang="en-IE" dirty="0"/>
              <a:t>Failure to follow in due manner University policy and procedures for the consideration of applications for promotion. All University policies and procedures are subject to statutory/anti‐discriminatory requirements;</a:t>
            </a:r>
          </a:p>
          <a:p>
            <a:pPr marL="914400" lvl="1" indent="-457200">
              <a:buAutoNum type="alphaLcPeriod"/>
            </a:pPr>
            <a:r>
              <a:rPr lang="en-IE" dirty="0"/>
              <a:t>Denial of natural justice;</a:t>
            </a:r>
          </a:p>
          <a:p>
            <a:pPr marL="914400" lvl="1" indent="-457200">
              <a:buAutoNum type="alphaLcPeriod"/>
            </a:pPr>
            <a:r>
              <a:rPr lang="en-IE" dirty="0"/>
              <a:t>Manifestly unfair or unreasonable application of the criteria for the granting of promotions. </a:t>
            </a:r>
          </a:p>
          <a:p>
            <a:pPr lvl="1"/>
            <a:r>
              <a:rPr lang="en-IE" sz="2400" dirty="0"/>
              <a:t>Appeals should be sent to:  academicpromotionsappeals@universityofgalway.ie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533" y="5936189"/>
            <a:ext cx="1777558" cy="672084"/>
          </a:xfrm>
          <a:prstGeom prst="rect">
            <a:avLst/>
          </a:prstGeom>
        </p:spPr>
      </p:pic>
    </p:spTree>
    <p:extLst>
      <p:ext uri="{BB962C8B-B14F-4D97-AF65-F5344CB8AC3E}">
        <p14:creationId xmlns:p14="http://schemas.microsoft.com/office/powerpoint/2010/main" val="198905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de-DE" dirty="0"/>
              <a:t>Assessment &amp; Scoring (1)</a:t>
            </a:r>
            <a:endParaRPr lang="en-IE" dirty="0"/>
          </a:p>
        </p:txBody>
      </p:sp>
      <p:sp>
        <p:nvSpPr>
          <p:cNvPr id="8" name="Content Placeholder 7"/>
          <p:cNvSpPr>
            <a:spLocks noGrp="1"/>
          </p:cNvSpPr>
          <p:nvPr>
            <p:ph idx="1"/>
          </p:nvPr>
        </p:nvSpPr>
        <p:spPr>
          <a:xfrm>
            <a:off x="680321" y="2336873"/>
            <a:ext cx="9972439" cy="3917624"/>
          </a:xfrm>
        </p:spPr>
        <p:txBody>
          <a:bodyPr vert="horz" lIns="91440" tIns="45720" rIns="91440" bIns="45720" rtlCol="0" anchor="t">
            <a:normAutofit/>
          </a:bodyPr>
          <a:lstStyle/>
          <a:p>
            <a:pPr marL="0" indent="0">
              <a:buNone/>
            </a:pPr>
            <a:r>
              <a:rPr lang="en-IE" dirty="0"/>
              <a:t>From Round 9, there are 2 Promotion Committees:</a:t>
            </a:r>
            <a:br>
              <a:rPr lang="en-IE" dirty="0"/>
            </a:br>
            <a:endParaRPr lang="en-IE" dirty="0"/>
          </a:p>
          <a:p>
            <a:r>
              <a:rPr lang="en-IE" dirty="0"/>
              <a:t>APC will consider applications for Senior Lecturer/Associate Professor (Type A and B) and “Professor in” applications. </a:t>
            </a:r>
          </a:p>
          <a:p>
            <a:r>
              <a:rPr lang="en-IE" dirty="0"/>
              <a:t>EPPC will consider Established Professor applications.</a:t>
            </a:r>
            <a:endParaRPr lang="de-DE" dirty="0"/>
          </a:p>
        </p:txBody>
      </p:sp>
      <p:sp>
        <p:nvSpPr>
          <p:cNvPr id="9" name="Slide Number Placeholder 8"/>
          <p:cNvSpPr>
            <a:spLocks noGrp="1"/>
          </p:cNvSpPr>
          <p:nvPr>
            <p:ph type="sldNum" sz="quarter" idx="12"/>
          </p:nvPr>
        </p:nvSpPr>
        <p:spPr/>
        <p:txBody>
          <a:bodyPr/>
          <a:lstStyle/>
          <a:p>
            <a:fld id="{6D22F896-40B5-4ADD-8801-0D06FADFA095}" type="slidenum">
              <a:rPr lang="en-US" smtClean="0"/>
              <a:t>7</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533" y="5936189"/>
            <a:ext cx="1777558" cy="672084"/>
          </a:xfrm>
          <a:prstGeom prst="rect">
            <a:avLst/>
          </a:prstGeom>
        </p:spPr>
      </p:pic>
    </p:spTree>
    <p:extLst>
      <p:ext uri="{BB962C8B-B14F-4D97-AF65-F5344CB8AC3E}">
        <p14:creationId xmlns:p14="http://schemas.microsoft.com/office/powerpoint/2010/main" val="3302031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6CE2-B029-4585-3D2D-A16616971B05}"/>
              </a:ext>
            </a:extLst>
          </p:cNvPr>
          <p:cNvSpPr>
            <a:spLocks noGrp="1"/>
          </p:cNvSpPr>
          <p:nvPr>
            <p:ph type="title"/>
          </p:nvPr>
        </p:nvSpPr>
        <p:spPr/>
        <p:txBody>
          <a:bodyPr/>
          <a:lstStyle/>
          <a:p>
            <a:r>
              <a:rPr lang="de-DE" dirty="0"/>
              <a:t>Assessment &amp; Scoring (2)</a:t>
            </a:r>
            <a:endParaRPr lang="en-IE" dirty="0"/>
          </a:p>
        </p:txBody>
      </p:sp>
      <p:sp>
        <p:nvSpPr>
          <p:cNvPr id="3" name="Content Placeholder 2">
            <a:extLst>
              <a:ext uri="{FF2B5EF4-FFF2-40B4-BE49-F238E27FC236}">
                <a16:creationId xmlns:a16="http://schemas.microsoft.com/office/drawing/2014/main" id="{015A49E4-0CD2-9038-0062-C1D77038F72D}"/>
              </a:ext>
            </a:extLst>
          </p:cNvPr>
          <p:cNvSpPr>
            <a:spLocks noGrp="1"/>
          </p:cNvSpPr>
          <p:nvPr>
            <p:ph idx="1"/>
          </p:nvPr>
        </p:nvSpPr>
        <p:spPr/>
        <p:txBody>
          <a:bodyPr vert="horz" lIns="91440" tIns="45720" rIns="91440" bIns="45720" rtlCol="0" anchor="t">
            <a:normAutofit fontScale="70000" lnSpcReduction="20000"/>
          </a:bodyPr>
          <a:lstStyle/>
          <a:p>
            <a:pPr marL="0" indent="0" algn="ctr">
              <a:buNone/>
            </a:pPr>
            <a:r>
              <a:rPr lang="en-IE" sz="3400" dirty="0"/>
              <a:t>Academic Promotions Committee (APC)</a:t>
            </a:r>
          </a:p>
          <a:p>
            <a:r>
              <a:rPr lang="en-IE" dirty="0"/>
              <a:t>In advance of the APC meeting four Committee members are allocated as Core Readers to each application to go through the individual application in particularly fine detail: two Core Readers from the relevant College and two from non-College, with 50:50 gender representation.</a:t>
            </a:r>
          </a:p>
          <a:p>
            <a:r>
              <a:rPr lang="en-IE" dirty="0"/>
              <a:t>One of the four is designated “feedback lead”, and takes detailed notes during discussions that form the basis of the feedback to applicants. The feedback is subsequently agreed by all.</a:t>
            </a:r>
          </a:p>
          <a:p>
            <a:r>
              <a:rPr lang="en-IE" dirty="0"/>
              <a:t>All applications are read by each member of the Committee, and each member of the Committee assesses and scores each application individually prior to the meeting.  These are provisional scores.  The two external members of the Committee do not score the applications.</a:t>
            </a:r>
          </a:p>
          <a:p>
            <a:r>
              <a:rPr lang="en-IE" dirty="0"/>
              <a:t>The Committee as a whole discusses and agrees a consensus score for each criterion for each candidate.</a:t>
            </a:r>
          </a:p>
          <a:p>
            <a:r>
              <a:rPr lang="en-IE" dirty="0"/>
              <a:t>The relevant achievement has to be demonstrated in order for each criterion to receive a </a:t>
            </a:r>
            <a:r>
              <a:rPr lang="en-IE" dirty="0">
                <a:effectLst/>
              </a:rPr>
              <a:t>consensus decision of ‘Y’</a:t>
            </a:r>
            <a:r>
              <a:rPr lang="en-IE" dirty="0"/>
              <a:t>, i.e. that that criterion has been achieved. </a:t>
            </a:r>
            <a:endParaRPr lang="de-DE" dirty="0"/>
          </a:p>
          <a:p>
            <a:endParaRPr lang="en-IE" dirty="0"/>
          </a:p>
        </p:txBody>
      </p:sp>
      <p:sp>
        <p:nvSpPr>
          <p:cNvPr id="4" name="Slide Number Placeholder 3">
            <a:extLst>
              <a:ext uri="{FF2B5EF4-FFF2-40B4-BE49-F238E27FC236}">
                <a16:creationId xmlns:a16="http://schemas.microsoft.com/office/drawing/2014/main" id="{6EC940EF-0578-F8C0-55EB-E937FA9A73B8}"/>
              </a:ext>
            </a:extLst>
          </p:cNvPr>
          <p:cNvSpPr>
            <a:spLocks noGrp="1"/>
          </p:cNvSpPr>
          <p:nvPr>
            <p:ph type="sldNum" sz="quarter" idx="12"/>
          </p:nvPr>
        </p:nvSpPr>
        <p:spPr/>
        <p:txBody>
          <a:bodyPr/>
          <a:lstStyle/>
          <a:p>
            <a:fld id="{6D22F896-40B5-4ADD-8801-0D06FADFA095}" type="slidenum">
              <a:rPr lang="en-US" smtClean="0"/>
              <a:pPr/>
              <a:t>8</a:t>
            </a:fld>
            <a:endParaRPr lang="en-US" dirty="0"/>
          </a:p>
        </p:txBody>
      </p:sp>
      <p:pic>
        <p:nvPicPr>
          <p:cNvPr id="5" name="Picture 4">
            <a:extLst>
              <a:ext uri="{FF2B5EF4-FFF2-40B4-BE49-F238E27FC236}">
                <a16:creationId xmlns:a16="http://schemas.microsoft.com/office/drawing/2014/main" id="{3381EA79-A206-7D48-E7FA-4A9394C9DA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533" y="5936189"/>
            <a:ext cx="1777558" cy="672084"/>
          </a:xfrm>
          <a:prstGeom prst="rect">
            <a:avLst/>
          </a:prstGeom>
        </p:spPr>
      </p:pic>
    </p:spTree>
    <p:extLst>
      <p:ext uri="{BB962C8B-B14F-4D97-AF65-F5344CB8AC3E}">
        <p14:creationId xmlns:p14="http://schemas.microsoft.com/office/powerpoint/2010/main" val="870057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6CE2-B029-4585-3D2D-A16616971B05}"/>
              </a:ext>
            </a:extLst>
          </p:cNvPr>
          <p:cNvSpPr>
            <a:spLocks noGrp="1"/>
          </p:cNvSpPr>
          <p:nvPr>
            <p:ph type="title"/>
          </p:nvPr>
        </p:nvSpPr>
        <p:spPr/>
        <p:txBody>
          <a:bodyPr/>
          <a:lstStyle/>
          <a:p>
            <a:r>
              <a:rPr lang="de-DE" dirty="0"/>
              <a:t>Assessment &amp; Scoring (3)</a:t>
            </a:r>
            <a:endParaRPr lang="en-IE" dirty="0"/>
          </a:p>
        </p:txBody>
      </p:sp>
      <p:sp>
        <p:nvSpPr>
          <p:cNvPr id="3" name="Content Placeholder 2">
            <a:extLst>
              <a:ext uri="{FF2B5EF4-FFF2-40B4-BE49-F238E27FC236}">
                <a16:creationId xmlns:a16="http://schemas.microsoft.com/office/drawing/2014/main" id="{015A49E4-0CD2-9038-0062-C1D77038F72D}"/>
              </a:ext>
            </a:extLst>
          </p:cNvPr>
          <p:cNvSpPr>
            <a:spLocks noGrp="1"/>
          </p:cNvSpPr>
          <p:nvPr>
            <p:ph idx="1"/>
          </p:nvPr>
        </p:nvSpPr>
        <p:spPr/>
        <p:txBody>
          <a:bodyPr vert="horz" lIns="91440" tIns="45720" rIns="91440" bIns="45720" rtlCol="0" anchor="t">
            <a:normAutofit fontScale="70000" lnSpcReduction="20000"/>
          </a:bodyPr>
          <a:lstStyle/>
          <a:p>
            <a:pPr marL="0" indent="0" algn="ctr">
              <a:buNone/>
            </a:pPr>
            <a:r>
              <a:rPr lang="en-IE" sz="3400" dirty="0"/>
              <a:t>Established Professor Promotions Committee (EPPC)</a:t>
            </a:r>
          </a:p>
          <a:p>
            <a:r>
              <a:rPr lang="en-IE" dirty="0"/>
              <a:t>In advance of the EPPC meeting two Committee members are allocated as Core Readers to each application to go through the individual application in particularly fine detail: one Core Reader from the relevant College and one from non-College, with 50:50 gender representation.</a:t>
            </a:r>
          </a:p>
          <a:p>
            <a:r>
              <a:rPr lang="en-IE" dirty="0"/>
              <a:t>One of the two is designated “feedback lead”, and takes detailed notes during discussions that form the basis of the feedback to applicants. The feedback is subsequently agreed by all.</a:t>
            </a:r>
          </a:p>
          <a:p>
            <a:r>
              <a:rPr lang="en-IE" dirty="0"/>
              <a:t>All applications are read by each member of the Committee, and each member of the Committee assesses and scores each application individually prior to the meeting.  These are provisional scores.</a:t>
            </a:r>
            <a:endParaRPr lang="en-IE" strike="sngStrike" dirty="0"/>
          </a:p>
          <a:p>
            <a:r>
              <a:rPr lang="en-IE" dirty="0"/>
              <a:t>The Committee as a whole discusses and agrees a consensus score for each criterion for each candidate.</a:t>
            </a:r>
          </a:p>
          <a:p>
            <a:r>
              <a:rPr lang="en-IE" dirty="0"/>
              <a:t>The relevant achievement has to be demonstrated in order for each criterion to receive a </a:t>
            </a:r>
            <a:r>
              <a:rPr lang="en-IE" dirty="0">
                <a:effectLst/>
              </a:rPr>
              <a:t>consensus decision of ‘Y’</a:t>
            </a:r>
            <a:r>
              <a:rPr lang="en-IE" dirty="0"/>
              <a:t>, i.e. that that criterion has been achieved. </a:t>
            </a:r>
            <a:endParaRPr lang="de-DE" dirty="0"/>
          </a:p>
          <a:p>
            <a:endParaRPr lang="en-IE" dirty="0"/>
          </a:p>
        </p:txBody>
      </p:sp>
      <p:sp>
        <p:nvSpPr>
          <p:cNvPr id="4" name="Slide Number Placeholder 3">
            <a:extLst>
              <a:ext uri="{FF2B5EF4-FFF2-40B4-BE49-F238E27FC236}">
                <a16:creationId xmlns:a16="http://schemas.microsoft.com/office/drawing/2014/main" id="{6EC940EF-0578-F8C0-55EB-E937FA9A73B8}"/>
              </a:ext>
            </a:extLst>
          </p:cNvPr>
          <p:cNvSpPr>
            <a:spLocks noGrp="1"/>
          </p:cNvSpPr>
          <p:nvPr>
            <p:ph type="sldNum" sz="quarter" idx="12"/>
          </p:nvPr>
        </p:nvSpPr>
        <p:spPr/>
        <p:txBody>
          <a:bodyPr/>
          <a:lstStyle/>
          <a:p>
            <a:fld id="{6D22F896-40B5-4ADD-8801-0D06FADFA095}" type="slidenum">
              <a:rPr lang="en-US" smtClean="0"/>
              <a:pPr/>
              <a:t>9</a:t>
            </a:fld>
            <a:endParaRPr lang="en-US" dirty="0"/>
          </a:p>
        </p:txBody>
      </p:sp>
      <p:pic>
        <p:nvPicPr>
          <p:cNvPr id="5" name="Picture 4">
            <a:extLst>
              <a:ext uri="{FF2B5EF4-FFF2-40B4-BE49-F238E27FC236}">
                <a16:creationId xmlns:a16="http://schemas.microsoft.com/office/drawing/2014/main" id="{CF95CADE-9443-5CA4-9BDA-C78F705BA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533" y="5936189"/>
            <a:ext cx="1777558" cy="672084"/>
          </a:xfrm>
          <a:prstGeom prst="rect">
            <a:avLst/>
          </a:prstGeom>
        </p:spPr>
      </p:pic>
    </p:spTree>
    <p:extLst>
      <p:ext uri="{BB962C8B-B14F-4D97-AF65-F5344CB8AC3E}">
        <p14:creationId xmlns:p14="http://schemas.microsoft.com/office/powerpoint/2010/main" val="2033019527"/>
      </p:ext>
    </p:extLst>
  </p:cSld>
  <p:clrMapOvr>
    <a:masterClrMapping/>
  </p:clrMapOvr>
</p:sld>
</file>

<file path=ppt/theme/theme1.xml><?xml version="1.0" encoding="utf-8"?>
<a:theme xmlns:a="http://schemas.openxmlformats.org/drawingml/2006/main" name="Berlin">
  <a:themeElements>
    <a:clrScheme name="Custom 2">
      <a:dk1>
        <a:srgbClr val="33473C"/>
      </a:dk1>
      <a:lt1>
        <a:sysClr val="window" lastClr="FFFFFF"/>
      </a:lt1>
      <a:dk2>
        <a:srgbClr val="5D3402"/>
      </a:dk2>
      <a:lt2>
        <a:srgbClr val="E3DED1"/>
      </a:lt2>
      <a:accent1>
        <a:srgbClr val="F9A846"/>
      </a:accent1>
      <a:accent2>
        <a:srgbClr val="FBC583"/>
      </a:accent2>
      <a:accent3>
        <a:srgbClr val="C0CF3A"/>
      </a:accent3>
      <a:accent4>
        <a:srgbClr val="46CBF5"/>
      </a:accent4>
      <a:accent5>
        <a:srgbClr val="83DCF8"/>
      </a:accent5>
      <a:accent6>
        <a:srgbClr val="0989B1"/>
      </a:accent6>
      <a:hlink>
        <a:srgbClr val="6B9F25"/>
      </a:hlink>
      <a:folHlink>
        <a:srgbClr val="BA6906"/>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9B1A7B896FE640A96C565215841AFE" ma:contentTypeVersion="18" ma:contentTypeDescription="Create a new document." ma:contentTypeScope="" ma:versionID="f01aa5668c7f695f6ad108bf1388c966">
  <xsd:schema xmlns:xsd="http://www.w3.org/2001/XMLSchema" xmlns:xs="http://www.w3.org/2001/XMLSchema" xmlns:p="http://schemas.microsoft.com/office/2006/metadata/properties" xmlns:ns3="f5f71b1f-2b02-4aa6-8f7a-c9f8915e2e2c" xmlns:ns4="3114ee57-f8bf-496a-a709-41be1b5807d1" targetNamespace="http://schemas.microsoft.com/office/2006/metadata/properties" ma:root="true" ma:fieldsID="be3a157af108872a281f7cbb656036fd" ns3:_="" ns4:_="">
    <xsd:import namespace="f5f71b1f-2b02-4aa6-8f7a-c9f8915e2e2c"/>
    <xsd:import namespace="3114ee57-f8bf-496a-a709-41be1b5807d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f71b1f-2b02-4aa6-8f7a-c9f8915e2e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14ee57-f8bf-496a-a709-41be1b5807d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f5f71b1f-2b02-4aa6-8f7a-c9f8915e2e2c" xsi:nil="true"/>
  </documentManagement>
</p:properties>
</file>

<file path=customXml/itemProps1.xml><?xml version="1.0" encoding="utf-8"?>
<ds:datastoreItem xmlns:ds="http://schemas.openxmlformats.org/officeDocument/2006/customXml" ds:itemID="{A715EBC2-540E-4413-A3BA-608C55C42B26}">
  <ds:schemaRefs>
    <ds:schemaRef ds:uri="http://schemas.microsoft.com/sharepoint/v3/contenttype/forms"/>
  </ds:schemaRefs>
</ds:datastoreItem>
</file>

<file path=customXml/itemProps2.xml><?xml version="1.0" encoding="utf-8"?>
<ds:datastoreItem xmlns:ds="http://schemas.openxmlformats.org/officeDocument/2006/customXml" ds:itemID="{1386CA40-C0D6-4207-BB94-82EC227C4D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f71b1f-2b02-4aa6-8f7a-c9f8915e2e2c"/>
    <ds:schemaRef ds:uri="3114ee57-f8bf-496a-a709-41be1b5807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A7EFD5-1F7F-4BF9-8D3A-E38920C37E23}">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3114ee57-f8bf-496a-a709-41be1b5807d1"/>
    <ds:schemaRef ds:uri="http://schemas.microsoft.com/office/2006/documentManagement/types"/>
    <ds:schemaRef ds:uri="f5f71b1f-2b02-4aa6-8f7a-c9f8915e2e2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Ion</Template>
  <TotalTime>1514</TotalTime>
  <Words>5027</Words>
  <Application>Microsoft Office PowerPoint</Application>
  <PresentationFormat>Widescreen</PresentationFormat>
  <Paragraphs>472</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Bookman Old Style</vt:lpstr>
      <vt:lpstr>Calibri</vt:lpstr>
      <vt:lpstr>Inter</vt:lpstr>
      <vt:lpstr>Times New Roman</vt:lpstr>
      <vt:lpstr>Trebuchet MS</vt:lpstr>
      <vt:lpstr>Berlin</vt:lpstr>
      <vt:lpstr>Academic Promotions Scheme 2024</vt:lpstr>
      <vt:lpstr>Key Principles (1)</vt:lpstr>
      <vt:lpstr>Key Principles (2)</vt:lpstr>
      <vt:lpstr>Key Principles – Appeals (1)</vt:lpstr>
      <vt:lpstr>Key Principles – Appeals (2)</vt:lpstr>
      <vt:lpstr>Key Principles – Appeals (3)</vt:lpstr>
      <vt:lpstr>Assessment &amp; Scoring (1)</vt:lpstr>
      <vt:lpstr>Assessment &amp; Scoring (2)</vt:lpstr>
      <vt:lpstr>Assessment &amp; Scoring (3)</vt:lpstr>
      <vt:lpstr>Assessment &amp; Scoring (5)</vt:lpstr>
      <vt:lpstr>Assessment &amp; Scoring (6)</vt:lpstr>
      <vt:lpstr>Additional Details (1)</vt:lpstr>
      <vt:lpstr>Additional Details (2)</vt:lpstr>
      <vt:lpstr>“Established Professor” promotional route</vt:lpstr>
      <vt:lpstr>Innovations since R5 – New Grades</vt:lpstr>
      <vt:lpstr>Meeting the Criteria</vt:lpstr>
      <vt:lpstr>Reapplication Rules</vt:lpstr>
      <vt:lpstr>Innovations – Other</vt:lpstr>
      <vt:lpstr>Changes for Round 9 (1)</vt:lpstr>
      <vt:lpstr>Changes for Round 9 (2)</vt:lpstr>
      <vt:lpstr>Changes since Round 7 (1)</vt:lpstr>
      <vt:lpstr>Changes since Round 7 (2)</vt:lpstr>
      <vt:lpstr>Criteria (SL/AP 1 – Contract Type A)</vt:lpstr>
      <vt:lpstr>Criteria (SL/AP 2 – Contract Type B)</vt:lpstr>
      <vt:lpstr>Criteria (SL/AP 3 – Both contract types)</vt:lpstr>
      <vt:lpstr>“Professor in...” and EP Basic Principles</vt:lpstr>
      <vt:lpstr>Core Criteria (“Professor in...” and EP)</vt:lpstr>
      <vt:lpstr>Criteria (Professor in... – All Tracks)</vt:lpstr>
      <vt:lpstr>Criteria (“Professor in...” – Research/Scholarship)</vt:lpstr>
      <vt:lpstr>Criteria (“Professor in…” – Teaching &amp; Learning)</vt:lpstr>
      <vt:lpstr>Criteria (“Professor in…” - Leadership)</vt:lpstr>
      <vt:lpstr>Criteria (EP – All Tracks)</vt:lpstr>
      <vt:lpstr>Criteria (EP – Research/Scholarship)</vt:lpstr>
      <vt:lpstr>Criteria (EP – Teaching &amp; Learning)</vt:lpstr>
      <vt:lpstr>Criteria (EP - Leadership)</vt:lpstr>
      <vt:lpstr>Professional Conduct</vt:lpstr>
      <vt:lpstr>Additional Advice</vt:lpstr>
      <vt:lpstr>Deadlines</vt:lpstr>
      <vt:lpstr>Dedicated Website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Lecturer/Personal Professor Promotions Scheme 2020</dc:title>
  <dc:creator>Ó Dochartaigh, Pól</dc:creator>
  <cp:lastModifiedBy>O'Donovan, Órla</cp:lastModifiedBy>
  <cp:revision>152</cp:revision>
  <dcterms:created xsi:type="dcterms:W3CDTF">2020-01-06T11:42:55Z</dcterms:created>
  <dcterms:modified xsi:type="dcterms:W3CDTF">2024-02-08T10:54:17Z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0x010100439B1A7B896FE640A96C565215841AFE</vt:lpwstr>
  </property>
</Properties>
</file>