
<file path=[Content_Types].xml><?xml version="1.0" encoding="utf-8"?>
<Types xmlns="http://schemas.openxmlformats.org/package/2006/content-types">
  <Default Extension="bin" ContentType="audio/unknown"/>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4"/>
  </p:notesMasterIdLst>
  <p:sldIdLst>
    <p:sldId id="256" r:id="rId2"/>
    <p:sldId id="257" r:id="rId3"/>
    <p:sldId id="275" r:id="rId4"/>
    <p:sldId id="276" r:id="rId5"/>
    <p:sldId id="277" r:id="rId6"/>
    <p:sldId id="280" r:id="rId7"/>
    <p:sldId id="258" r:id="rId8"/>
    <p:sldId id="274" r:id="rId9"/>
    <p:sldId id="260" r:id="rId10"/>
    <p:sldId id="261" r:id="rId11"/>
    <p:sldId id="278" r:id="rId12"/>
    <p:sldId id="262" r:id="rId13"/>
    <p:sldId id="279" r:id="rId14"/>
    <p:sldId id="263" r:id="rId15"/>
    <p:sldId id="264" r:id="rId16"/>
    <p:sldId id="281" r:id="rId17"/>
    <p:sldId id="266" r:id="rId18"/>
    <p:sldId id="267" r:id="rId19"/>
    <p:sldId id="268" r:id="rId20"/>
    <p:sldId id="271" r:id="rId21"/>
    <p:sldId id="272" r:id="rId22"/>
    <p:sldId id="273" r:id="rId2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333333"/>
    <a:srgbClr val="34C6DA"/>
    <a:srgbClr val="D052E5"/>
    <a:srgbClr val="DC6616"/>
    <a:srgbClr val="CE5405"/>
    <a:srgbClr val="5E5E5E"/>
    <a:srgbClr val="707070"/>
    <a:srgbClr val="17B203"/>
    <a:srgbClr val="15A60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9" autoAdjust="0"/>
    <p:restoredTop sz="93651" autoAdjust="0"/>
  </p:normalViewPr>
  <p:slideViewPr>
    <p:cSldViewPr snapToObjects="1">
      <p:cViewPr>
        <p:scale>
          <a:sx n="107" d="100"/>
          <a:sy n="107" d="100"/>
        </p:scale>
        <p:origin x="-84" y="-4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4DFED74-DB6F-E143-B997-324B761801C8}" type="doc">
      <dgm:prSet loTypeId="urn:microsoft.com/office/officeart/2005/8/layout/venn2" loCatId="relationship" qsTypeId="urn:microsoft.com/office/officeart/2005/8/quickstyle/simple4" qsCatId="simple" csTypeId="urn:microsoft.com/office/officeart/2005/8/colors/accent1_2" csCatId="accent1" phldr="1"/>
      <dgm:spPr/>
      <dgm:t>
        <a:bodyPr/>
        <a:lstStyle/>
        <a:p>
          <a:endParaRPr lang="en-US"/>
        </a:p>
      </dgm:t>
    </dgm:pt>
    <dgm:pt modelId="{6D0E4F41-0A44-3749-B8FE-5B1AAC25B110}">
      <dgm:prSet phldrT="[Text]" custT="1"/>
      <dgm:spPr>
        <a:solidFill>
          <a:srgbClr val="102A0E"/>
        </a:solidFill>
        <a:effectLst>
          <a:glow rad="228600">
            <a:schemeClr val="bg1">
              <a:lumMod val="40000"/>
              <a:lumOff val="60000"/>
              <a:alpha val="75000"/>
            </a:schemeClr>
          </a:glow>
        </a:effectLst>
        <a:scene3d>
          <a:camera prst="orthographicFront"/>
          <a:lightRig rig="threePt" dir="t"/>
        </a:scene3d>
        <a:sp3d prstMaterial="softEdge">
          <a:bevelT w="184150" h="127000"/>
          <a:bevelB w="196850" h="127000"/>
        </a:sp3d>
      </dgm:spPr>
      <dgm:t>
        <a:bodyPr/>
        <a:lstStyle/>
        <a:p>
          <a:endParaRPr lang="en-GB" sz="1800" dirty="0" smtClean="0">
            <a:latin typeface="Avenir Next"/>
          </a:endParaRPr>
        </a:p>
        <a:p>
          <a:endParaRPr lang="en-GB" sz="1800" dirty="0" smtClean="0">
            <a:latin typeface="Avenir Next"/>
          </a:endParaRPr>
        </a:p>
        <a:p>
          <a:endParaRPr lang="en-GB" sz="1800" dirty="0" smtClean="0">
            <a:latin typeface="Avenir Next"/>
          </a:endParaRPr>
        </a:p>
        <a:p>
          <a:endParaRPr lang="en-GB" sz="2400" u="none" dirty="0" smtClean="0">
            <a:latin typeface="Avenir Next"/>
          </a:endParaRPr>
        </a:p>
        <a:p>
          <a:endParaRPr lang="en-GB" sz="2400" u="none" dirty="0" smtClean="0">
            <a:latin typeface="Avenir Next"/>
          </a:endParaRPr>
        </a:p>
        <a:p>
          <a:endParaRPr lang="en-GB" sz="2400" u="none" dirty="0" smtClean="0">
            <a:latin typeface="Avenir Next"/>
          </a:endParaRPr>
        </a:p>
        <a:p>
          <a:endParaRPr lang="en-GB" sz="2400" u="none" dirty="0" smtClean="0">
            <a:latin typeface="Avenir Next"/>
          </a:endParaRPr>
        </a:p>
        <a:p>
          <a:endParaRPr lang="en-GB" sz="2400" u="none" dirty="0" smtClean="0">
            <a:latin typeface="Avenir Next"/>
          </a:endParaRPr>
        </a:p>
        <a:p>
          <a:endParaRPr lang="en-GB" sz="2400" u="none" dirty="0" smtClean="0">
            <a:latin typeface="Avenir Next"/>
          </a:endParaRPr>
        </a:p>
        <a:p>
          <a:endParaRPr lang="en-GB" sz="2400" u="none" dirty="0" smtClean="0">
            <a:latin typeface="Avenir Next"/>
          </a:endParaRPr>
        </a:p>
        <a:p>
          <a:r>
            <a:rPr lang="en-GB" sz="2400" dirty="0" smtClean="0">
              <a:latin typeface="Avenir Next"/>
            </a:rPr>
            <a:t>Must have appropriate physical properties for the area of the body they are being used</a:t>
          </a:r>
          <a:endParaRPr lang="en-US" sz="2400" u="none" dirty="0"/>
        </a:p>
      </dgm:t>
    </dgm:pt>
    <dgm:pt modelId="{3DD30FFF-F42C-0647-9D28-54A82465B102}" type="parTrans" cxnId="{589FA098-3A16-C648-AB04-B65A423410C9}">
      <dgm:prSet/>
      <dgm:spPr/>
      <dgm:t>
        <a:bodyPr/>
        <a:lstStyle/>
        <a:p>
          <a:endParaRPr lang="en-US"/>
        </a:p>
      </dgm:t>
    </dgm:pt>
    <dgm:pt modelId="{CAF9E135-2D51-5C48-84B6-E967C5F8C8E7}" type="sibTrans" cxnId="{589FA098-3A16-C648-AB04-B65A423410C9}">
      <dgm:prSet/>
      <dgm:spPr/>
      <dgm:t>
        <a:bodyPr/>
        <a:lstStyle/>
        <a:p>
          <a:endParaRPr lang="en-US"/>
        </a:p>
      </dgm:t>
    </dgm:pt>
    <dgm:pt modelId="{95281FFD-CDE0-1949-BB32-49C17F8EC9D7}">
      <dgm:prSet phldrT="[Text]" custT="1"/>
      <dgm:spPr>
        <a:solidFill>
          <a:srgbClr val="253412"/>
        </a:solidFill>
        <a:scene3d>
          <a:camera prst="orthographicFront"/>
          <a:lightRig rig="threePt" dir="t"/>
        </a:scene3d>
        <a:sp3d prstMaterial="plastic">
          <a:bevelT w="127000" h="127000"/>
          <a:bevelB w="127000" h="127000"/>
        </a:sp3d>
      </dgm:spPr>
      <dgm:t>
        <a:bodyPr/>
        <a:lstStyle/>
        <a:p>
          <a:endParaRPr lang="en-GB" sz="2400" dirty="0" smtClean="0">
            <a:latin typeface="Avenir Next"/>
          </a:endParaRPr>
        </a:p>
        <a:p>
          <a:endParaRPr lang="en-GB" sz="2400" dirty="0" smtClean="0">
            <a:latin typeface="Avenir Next"/>
          </a:endParaRPr>
        </a:p>
        <a:p>
          <a:endParaRPr lang="en-GB" sz="2400" dirty="0" smtClean="0">
            <a:latin typeface="Avenir Next"/>
          </a:endParaRPr>
        </a:p>
        <a:p>
          <a:endParaRPr lang="en-GB" sz="2400" dirty="0" smtClean="0">
            <a:latin typeface="Avenir Next"/>
          </a:endParaRPr>
        </a:p>
        <a:p>
          <a:endParaRPr lang="en-GB" sz="2400" dirty="0" smtClean="0">
            <a:latin typeface="Avenir Next"/>
          </a:endParaRPr>
        </a:p>
        <a:p>
          <a:endParaRPr lang="en-GB" sz="2400" dirty="0" smtClean="0">
            <a:latin typeface="Avenir Next"/>
          </a:endParaRPr>
        </a:p>
        <a:p>
          <a:endParaRPr lang="en-GB" sz="2400" dirty="0" smtClean="0">
            <a:latin typeface="Avenir Next"/>
          </a:endParaRPr>
        </a:p>
        <a:p>
          <a:endParaRPr lang="en-GB" sz="2400" dirty="0" smtClean="0">
            <a:latin typeface="Avenir Next"/>
          </a:endParaRPr>
        </a:p>
        <a:p>
          <a:endParaRPr lang="en-GB" sz="2400" dirty="0" smtClean="0">
            <a:latin typeface="Avenir Next"/>
          </a:endParaRPr>
        </a:p>
        <a:p>
          <a:endParaRPr lang="en-GB" sz="2400" dirty="0" smtClean="0">
            <a:latin typeface="Avenir Next"/>
          </a:endParaRPr>
        </a:p>
        <a:p>
          <a:r>
            <a:rPr lang="en-GB" sz="2400" dirty="0" smtClean="0">
              <a:latin typeface="Avenir Next"/>
            </a:rPr>
            <a:t>Can easily be made into a shape of choice </a:t>
          </a:r>
          <a:endParaRPr lang="en-US" sz="2400" dirty="0"/>
        </a:p>
      </dgm:t>
    </dgm:pt>
    <dgm:pt modelId="{D139196E-F3E2-124F-B7CE-0822E3113744}" type="parTrans" cxnId="{F974968A-1401-9948-A7AD-8BB2C177D8A8}">
      <dgm:prSet/>
      <dgm:spPr/>
      <dgm:t>
        <a:bodyPr/>
        <a:lstStyle/>
        <a:p>
          <a:endParaRPr lang="en-US"/>
        </a:p>
      </dgm:t>
    </dgm:pt>
    <dgm:pt modelId="{27738757-AA9C-DA46-9B53-3D4001F4D5AC}" type="sibTrans" cxnId="{F974968A-1401-9948-A7AD-8BB2C177D8A8}">
      <dgm:prSet/>
      <dgm:spPr/>
      <dgm:t>
        <a:bodyPr/>
        <a:lstStyle/>
        <a:p>
          <a:endParaRPr lang="en-US"/>
        </a:p>
      </dgm:t>
    </dgm:pt>
    <dgm:pt modelId="{B575FFFF-8846-4146-B6AC-164811A73CB6}">
      <dgm:prSet phldrT="[Text]" custT="1"/>
      <dgm:spPr>
        <a:solidFill>
          <a:schemeClr val="bg1">
            <a:lumMod val="50000"/>
          </a:schemeClr>
        </a:solidFill>
        <a:scene3d>
          <a:camera prst="orthographicFront"/>
          <a:lightRig rig="threePt" dir="t"/>
        </a:scene3d>
        <a:sp3d contourW="12700" prstMaterial="plastic">
          <a:bevelT w="127000" h="139700"/>
          <a:bevelB w="127000" h="127000"/>
          <a:contourClr>
            <a:srgbClr val="102A0E"/>
          </a:contourClr>
        </a:sp3d>
      </dgm:spPr>
      <dgm:t>
        <a:bodyPr/>
        <a:lstStyle/>
        <a:p>
          <a:endParaRPr lang="en-GB" sz="2400" dirty="0" smtClean="0">
            <a:latin typeface="Avenir Next"/>
          </a:endParaRPr>
        </a:p>
        <a:p>
          <a:endParaRPr lang="en-GB" sz="2400" dirty="0" smtClean="0">
            <a:latin typeface="Avenir Next"/>
          </a:endParaRPr>
        </a:p>
        <a:p>
          <a:endParaRPr lang="en-GB" sz="2400" dirty="0" smtClean="0">
            <a:latin typeface="Avenir Next"/>
          </a:endParaRPr>
        </a:p>
        <a:p>
          <a:endParaRPr lang="en-GB" sz="2400" dirty="0" smtClean="0">
            <a:latin typeface="Avenir Next"/>
          </a:endParaRPr>
        </a:p>
        <a:p>
          <a:endParaRPr lang="en-GB" sz="2400" dirty="0" smtClean="0">
            <a:latin typeface="Avenir Next"/>
          </a:endParaRPr>
        </a:p>
        <a:p>
          <a:endParaRPr lang="en-GB" sz="2400" dirty="0" smtClean="0">
            <a:latin typeface="Avenir Next"/>
          </a:endParaRPr>
        </a:p>
        <a:p>
          <a:endParaRPr lang="en-GB" sz="2400" dirty="0" smtClean="0">
            <a:latin typeface="Avenir Next"/>
          </a:endParaRPr>
        </a:p>
        <a:p>
          <a:r>
            <a:rPr lang="en-GB" sz="2400" dirty="0" smtClean="0">
              <a:latin typeface="Avenir Next"/>
            </a:rPr>
            <a:t>Must be </a:t>
          </a:r>
          <a:r>
            <a:rPr lang="en-GB" sz="2400" dirty="0" err="1" smtClean="0">
              <a:latin typeface="Avenir Next"/>
            </a:rPr>
            <a:t>noncarcinogenic</a:t>
          </a:r>
          <a:endParaRPr lang="en-US" sz="2400" dirty="0"/>
        </a:p>
      </dgm:t>
    </dgm:pt>
    <dgm:pt modelId="{780A8278-DAC4-BC45-8123-4D9A8C5B24A4}" type="parTrans" cxnId="{A4D3D805-0906-A04C-903E-EF8F417560C0}">
      <dgm:prSet/>
      <dgm:spPr/>
      <dgm:t>
        <a:bodyPr/>
        <a:lstStyle/>
        <a:p>
          <a:endParaRPr lang="en-US"/>
        </a:p>
      </dgm:t>
    </dgm:pt>
    <dgm:pt modelId="{1DE6CB9F-E6AC-144F-894F-E3DF87FA43DD}" type="sibTrans" cxnId="{A4D3D805-0906-A04C-903E-EF8F417560C0}">
      <dgm:prSet/>
      <dgm:spPr/>
      <dgm:t>
        <a:bodyPr/>
        <a:lstStyle/>
        <a:p>
          <a:endParaRPr lang="en-US"/>
        </a:p>
      </dgm:t>
    </dgm:pt>
    <dgm:pt modelId="{F0AAE54C-F20B-734A-8ADB-ECE6E4BB7894}">
      <dgm:prSet phldrT="[Text]" custT="1"/>
      <dgm:spPr>
        <a:solidFill>
          <a:srgbClr val="70C529"/>
        </a:solidFill>
        <a:effectLst>
          <a:glow rad="190500">
            <a:schemeClr val="tx1">
              <a:alpha val="36000"/>
            </a:schemeClr>
          </a:glow>
        </a:effectLst>
        <a:scene3d>
          <a:camera prst="orthographicFront"/>
          <a:lightRig rig="threePt" dir="t"/>
        </a:scene3d>
        <a:sp3d>
          <a:bevelT w="133350" h="127000"/>
          <a:bevelB w="127000" h="127000"/>
        </a:sp3d>
      </dgm:spPr>
      <dgm:t>
        <a:bodyPr/>
        <a:lstStyle/>
        <a:p>
          <a:r>
            <a:rPr lang="en-GB" sz="2000" dirty="0" smtClean="0">
              <a:latin typeface="Avenir Next"/>
            </a:rPr>
            <a:t>Must be nontoxic</a:t>
          </a:r>
          <a:endParaRPr lang="en-US" sz="2000" dirty="0"/>
        </a:p>
      </dgm:t>
    </dgm:pt>
    <dgm:pt modelId="{7C992C38-0E47-4E4E-8976-9EBCB9F64348}" type="parTrans" cxnId="{6D002149-2F9F-F047-B176-B26F6C20B1A1}">
      <dgm:prSet/>
      <dgm:spPr/>
      <dgm:t>
        <a:bodyPr/>
        <a:lstStyle/>
        <a:p>
          <a:endParaRPr lang="en-US"/>
        </a:p>
      </dgm:t>
    </dgm:pt>
    <dgm:pt modelId="{46996A75-379C-984E-9BB7-9039E14B0F7A}" type="sibTrans" cxnId="{6D002149-2F9F-F047-B176-B26F6C20B1A1}">
      <dgm:prSet/>
      <dgm:spPr/>
      <dgm:t>
        <a:bodyPr/>
        <a:lstStyle/>
        <a:p>
          <a:endParaRPr lang="en-US"/>
        </a:p>
      </dgm:t>
    </dgm:pt>
    <dgm:pt modelId="{04FF81CC-8EE6-5844-9C05-CFC586FFA547}">
      <dgm:prSet phldrT="[Text]" custT="1"/>
      <dgm:spPr>
        <a:solidFill>
          <a:schemeClr val="accent2">
            <a:lumMod val="75000"/>
          </a:schemeClr>
        </a:solidFill>
        <a:scene3d>
          <a:camera prst="orthographicFront"/>
          <a:lightRig rig="threePt" dir="t"/>
        </a:scene3d>
        <a:sp3d prstMaterial="plastic">
          <a:bevelT w="127000" h="127000"/>
          <a:bevelB w="133350" h="165100"/>
        </a:sp3d>
      </dgm:spPr>
      <dgm:t>
        <a:bodyPr/>
        <a:lstStyle/>
        <a:p>
          <a:endParaRPr lang="en-GB" sz="2400" dirty="0" smtClean="0">
            <a:latin typeface="Avenir Next"/>
          </a:endParaRPr>
        </a:p>
        <a:p>
          <a:endParaRPr lang="en-GB" sz="2400" dirty="0" smtClean="0">
            <a:latin typeface="Avenir Next"/>
          </a:endParaRPr>
        </a:p>
        <a:p>
          <a:endParaRPr lang="en-GB" sz="2400" dirty="0" smtClean="0">
            <a:latin typeface="Avenir Next"/>
          </a:endParaRPr>
        </a:p>
        <a:p>
          <a:endParaRPr lang="en-GB" sz="2400" dirty="0" smtClean="0">
            <a:latin typeface="Avenir Next"/>
          </a:endParaRPr>
        </a:p>
        <a:p>
          <a:endParaRPr lang="en-GB" sz="2400" dirty="0" smtClean="0">
            <a:latin typeface="Avenir Next"/>
          </a:endParaRPr>
        </a:p>
        <a:p>
          <a:endParaRPr lang="en-GB" sz="2200" dirty="0" smtClean="0">
            <a:latin typeface="Avenir Next"/>
          </a:endParaRPr>
        </a:p>
        <a:p>
          <a:r>
            <a:rPr lang="en-GB" sz="2200" dirty="0" smtClean="0">
              <a:latin typeface="Avenir Next"/>
            </a:rPr>
            <a:t>Must be biocompatible</a:t>
          </a:r>
        </a:p>
        <a:p>
          <a:endParaRPr lang="en-US" sz="2400" dirty="0"/>
        </a:p>
      </dgm:t>
    </dgm:pt>
    <dgm:pt modelId="{038F3DE7-A84B-1741-9EA4-FDAA7EAC8362}" type="parTrans" cxnId="{A43C85CC-1E66-4845-91CA-3AE7FFD47107}">
      <dgm:prSet/>
      <dgm:spPr/>
      <dgm:t>
        <a:bodyPr/>
        <a:lstStyle/>
        <a:p>
          <a:endParaRPr lang="en-US"/>
        </a:p>
      </dgm:t>
    </dgm:pt>
    <dgm:pt modelId="{8F762D2E-D795-2D44-A941-29124FB892CE}" type="sibTrans" cxnId="{A43C85CC-1E66-4845-91CA-3AE7FFD47107}">
      <dgm:prSet/>
      <dgm:spPr/>
      <dgm:t>
        <a:bodyPr/>
        <a:lstStyle/>
        <a:p>
          <a:endParaRPr lang="en-US"/>
        </a:p>
      </dgm:t>
    </dgm:pt>
    <dgm:pt modelId="{9D198735-85DC-6341-BB2B-E5C566E89834}" type="pres">
      <dgm:prSet presAssocID="{E4DFED74-DB6F-E143-B997-324B761801C8}" presName="Name0" presStyleCnt="0">
        <dgm:presLayoutVars>
          <dgm:chMax val="7"/>
          <dgm:resizeHandles val="exact"/>
        </dgm:presLayoutVars>
      </dgm:prSet>
      <dgm:spPr/>
      <dgm:t>
        <a:bodyPr/>
        <a:lstStyle/>
        <a:p>
          <a:endParaRPr lang="en-US"/>
        </a:p>
      </dgm:t>
    </dgm:pt>
    <dgm:pt modelId="{7EF6CE70-F4CD-3B4B-95E7-FA8042503CF8}" type="pres">
      <dgm:prSet presAssocID="{E4DFED74-DB6F-E143-B997-324B761801C8}" presName="comp1" presStyleCnt="0"/>
      <dgm:spPr/>
    </dgm:pt>
    <dgm:pt modelId="{1599FF2A-186C-B048-BBFA-52E3ACDB2024}" type="pres">
      <dgm:prSet presAssocID="{E4DFED74-DB6F-E143-B997-324B761801C8}" presName="circle1" presStyleLbl="node1" presStyleIdx="0" presStyleCnt="5" custLinFactNeighborX="0"/>
      <dgm:spPr/>
      <dgm:t>
        <a:bodyPr/>
        <a:lstStyle/>
        <a:p>
          <a:endParaRPr lang="en-US"/>
        </a:p>
      </dgm:t>
    </dgm:pt>
    <dgm:pt modelId="{024F8C2D-FE52-0B47-A431-0C83BBBF93E8}" type="pres">
      <dgm:prSet presAssocID="{E4DFED74-DB6F-E143-B997-324B761801C8}" presName="c1text" presStyleLbl="node1" presStyleIdx="0" presStyleCnt="5">
        <dgm:presLayoutVars>
          <dgm:bulletEnabled val="1"/>
        </dgm:presLayoutVars>
      </dgm:prSet>
      <dgm:spPr/>
      <dgm:t>
        <a:bodyPr/>
        <a:lstStyle/>
        <a:p>
          <a:endParaRPr lang="en-US"/>
        </a:p>
      </dgm:t>
    </dgm:pt>
    <dgm:pt modelId="{6EA03ECB-6BDC-1A40-B17E-F7E3F77A4D95}" type="pres">
      <dgm:prSet presAssocID="{E4DFED74-DB6F-E143-B997-324B761801C8}" presName="comp2" presStyleCnt="0"/>
      <dgm:spPr/>
    </dgm:pt>
    <dgm:pt modelId="{D92D4A8E-FE02-B447-B5F8-43EF31B70DB5}" type="pres">
      <dgm:prSet presAssocID="{E4DFED74-DB6F-E143-B997-324B761801C8}" presName="circle2" presStyleLbl="node1" presStyleIdx="1" presStyleCnt="5" custLinFactNeighborX="0" custLinFactNeighborY="0"/>
      <dgm:spPr/>
      <dgm:t>
        <a:bodyPr/>
        <a:lstStyle/>
        <a:p>
          <a:endParaRPr lang="en-US"/>
        </a:p>
      </dgm:t>
    </dgm:pt>
    <dgm:pt modelId="{5443D5C7-6D5C-4C41-BDCD-76AC6FD8B133}" type="pres">
      <dgm:prSet presAssocID="{E4DFED74-DB6F-E143-B997-324B761801C8}" presName="c2text" presStyleLbl="node1" presStyleIdx="1" presStyleCnt="5">
        <dgm:presLayoutVars>
          <dgm:bulletEnabled val="1"/>
        </dgm:presLayoutVars>
      </dgm:prSet>
      <dgm:spPr/>
      <dgm:t>
        <a:bodyPr/>
        <a:lstStyle/>
        <a:p>
          <a:endParaRPr lang="en-US"/>
        </a:p>
      </dgm:t>
    </dgm:pt>
    <dgm:pt modelId="{2CFDD5DD-D992-7C4B-9765-7EE7655B1963}" type="pres">
      <dgm:prSet presAssocID="{E4DFED74-DB6F-E143-B997-324B761801C8}" presName="comp3" presStyleCnt="0"/>
      <dgm:spPr/>
    </dgm:pt>
    <dgm:pt modelId="{6512FBDE-89DD-7046-BE3F-68C2E2512362}" type="pres">
      <dgm:prSet presAssocID="{E4DFED74-DB6F-E143-B997-324B761801C8}" presName="circle3" presStyleLbl="node1" presStyleIdx="2" presStyleCnt="5" custScaleX="108607" custScaleY="108607" custLinFactNeighborX="0" custLinFactNeighborY="-903"/>
      <dgm:spPr/>
      <dgm:t>
        <a:bodyPr/>
        <a:lstStyle/>
        <a:p>
          <a:endParaRPr lang="en-US"/>
        </a:p>
      </dgm:t>
    </dgm:pt>
    <dgm:pt modelId="{339BE10D-A620-384C-BB79-841BDE870CAF}" type="pres">
      <dgm:prSet presAssocID="{E4DFED74-DB6F-E143-B997-324B761801C8}" presName="c3text" presStyleLbl="node1" presStyleIdx="2" presStyleCnt="5">
        <dgm:presLayoutVars>
          <dgm:bulletEnabled val="1"/>
        </dgm:presLayoutVars>
      </dgm:prSet>
      <dgm:spPr/>
      <dgm:t>
        <a:bodyPr/>
        <a:lstStyle/>
        <a:p>
          <a:endParaRPr lang="en-US"/>
        </a:p>
      </dgm:t>
    </dgm:pt>
    <dgm:pt modelId="{41898C87-3AD8-D64F-8711-897841D1EF75}" type="pres">
      <dgm:prSet presAssocID="{E4DFED74-DB6F-E143-B997-324B761801C8}" presName="comp4" presStyleCnt="0"/>
      <dgm:spPr/>
    </dgm:pt>
    <dgm:pt modelId="{911FA316-A144-9947-8850-5B4C0648D546}" type="pres">
      <dgm:prSet presAssocID="{E4DFED74-DB6F-E143-B997-324B761801C8}" presName="circle4" presStyleLbl="node1" presStyleIdx="3" presStyleCnt="5" custScaleX="108607" custScaleY="108607" custLinFactNeighborX="0" custLinFactNeighborY="-4656"/>
      <dgm:spPr/>
      <dgm:t>
        <a:bodyPr/>
        <a:lstStyle/>
        <a:p>
          <a:endParaRPr lang="en-US"/>
        </a:p>
      </dgm:t>
    </dgm:pt>
    <dgm:pt modelId="{3937FDA0-B99E-0340-8F5A-8B47F92057D4}" type="pres">
      <dgm:prSet presAssocID="{E4DFED74-DB6F-E143-B997-324B761801C8}" presName="c4text" presStyleLbl="node1" presStyleIdx="3" presStyleCnt="5">
        <dgm:presLayoutVars>
          <dgm:bulletEnabled val="1"/>
        </dgm:presLayoutVars>
      </dgm:prSet>
      <dgm:spPr/>
      <dgm:t>
        <a:bodyPr/>
        <a:lstStyle/>
        <a:p>
          <a:endParaRPr lang="en-US"/>
        </a:p>
      </dgm:t>
    </dgm:pt>
    <dgm:pt modelId="{CDF7BC9F-A686-CD42-A367-BBB426F9B3FE}" type="pres">
      <dgm:prSet presAssocID="{E4DFED74-DB6F-E143-B997-324B761801C8}" presName="comp5" presStyleCnt="0"/>
      <dgm:spPr/>
    </dgm:pt>
    <dgm:pt modelId="{B47530EE-1143-2F4B-A2DD-019F27D573F0}" type="pres">
      <dgm:prSet presAssocID="{E4DFED74-DB6F-E143-B997-324B761801C8}" presName="circle5" presStyleLbl="node1" presStyleIdx="4" presStyleCnt="5" custLinFactNeighborX="0" custLinFactNeighborY="-6322"/>
      <dgm:spPr/>
      <dgm:t>
        <a:bodyPr/>
        <a:lstStyle/>
        <a:p>
          <a:endParaRPr lang="en-US"/>
        </a:p>
      </dgm:t>
    </dgm:pt>
    <dgm:pt modelId="{8079BDF1-45D7-4849-812B-29A68F996689}" type="pres">
      <dgm:prSet presAssocID="{E4DFED74-DB6F-E143-B997-324B761801C8}" presName="c5text" presStyleLbl="node1" presStyleIdx="4" presStyleCnt="5">
        <dgm:presLayoutVars>
          <dgm:bulletEnabled val="1"/>
        </dgm:presLayoutVars>
      </dgm:prSet>
      <dgm:spPr/>
      <dgm:t>
        <a:bodyPr/>
        <a:lstStyle/>
        <a:p>
          <a:endParaRPr lang="en-US"/>
        </a:p>
      </dgm:t>
    </dgm:pt>
  </dgm:ptLst>
  <dgm:cxnLst>
    <dgm:cxn modelId="{E19533C0-B3E6-484F-9E30-1CF1F1724450}" type="presOf" srcId="{95281FFD-CDE0-1949-BB32-49C17F8EC9D7}" destId="{D92D4A8E-FE02-B447-B5F8-43EF31B70DB5}" srcOrd="0" destOrd="0" presId="urn:microsoft.com/office/officeart/2005/8/layout/venn2"/>
    <dgm:cxn modelId="{A4D3D805-0906-A04C-903E-EF8F417560C0}" srcId="{E4DFED74-DB6F-E143-B997-324B761801C8}" destId="{B575FFFF-8846-4146-B6AC-164811A73CB6}" srcOrd="2" destOrd="0" parTransId="{780A8278-DAC4-BC45-8123-4D9A8C5B24A4}" sibTransId="{1DE6CB9F-E6AC-144F-894F-E3DF87FA43DD}"/>
    <dgm:cxn modelId="{B5D6E317-C967-F74D-8056-3BB69307CFEC}" type="presOf" srcId="{6D0E4F41-0A44-3749-B8FE-5B1AAC25B110}" destId="{024F8C2D-FE52-0B47-A431-0C83BBBF93E8}" srcOrd="1" destOrd="0" presId="urn:microsoft.com/office/officeart/2005/8/layout/venn2"/>
    <dgm:cxn modelId="{3D3A57E1-78C4-2241-9E7D-1C5B097A7838}" type="presOf" srcId="{04FF81CC-8EE6-5844-9C05-CFC586FFA547}" destId="{911FA316-A144-9947-8850-5B4C0648D546}" srcOrd="0" destOrd="0" presId="urn:microsoft.com/office/officeart/2005/8/layout/venn2"/>
    <dgm:cxn modelId="{E636D963-126D-DD40-9C43-35630DF46E31}" type="presOf" srcId="{F0AAE54C-F20B-734A-8ADB-ECE6E4BB7894}" destId="{B47530EE-1143-2F4B-A2DD-019F27D573F0}" srcOrd="0" destOrd="0" presId="urn:microsoft.com/office/officeart/2005/8/layout/venn2"/>
    <dgm:cxn modelId="{B06E2F87-4FA2-5A41-B5E7-B338B3244CF8}" type="presOf" srcId="{6D0E4F41-0A44-3749-B8FE-5B1AAC25B110}" destId="{1599FF2A-186C-B048-BBFA-52E3ACDB2024}" srcOrd="0" destOrd="0" presId="urn:microsoft.com/office/officeart/2005/8/layout/venn2"/>
    <dgm:cxn modelId="{438B78C7-7995-954B-AAFE-DBE79170035B}" type="presOf" srcId="{F0AAE54C-F20B-734A-8ADB-ECE6E4BB7894}" destId="{8079BDF1-45D7-4849-812B-29A68F996689}" srcOrd="1" destOrd="0" presId="urn:microsoft.com/office/officeart/2005/8/layout/venn2"/>
    <dgm:cxn modelId="{589FA098-3A16-C648-AB04-B65A423410C9}" srcId="{E4DFED74-DB6F-E143-B997-324B761801C8}" destId="{6D0E4F41-0A44-3749-B8FE-5B1AAC25B110}" srcOrd="0" destOrd="0" parTransId="{3DD30FFF-F42C-0647-9D28-54A82465B102}" sibTransId="{CAF9E135-2D51-5C48-84B6-E967C5F8C8E7}"/>
    <dgm:cxn modelId="{E1472295-3C9E-DB47-AC3C-8DF3CA5B1FA2}" type="presOf" srcId="{B575FFFF-8846-4146-B6AC-164811A73CB6}" destId="{339BE10D-A620-384C-BB79-841BDE870CAF}" srcOrd="1" destOrd="0" presId="urn:microsoft.com/office/officeart/2005/8/layout/venn2"/>
    <dgm:cxn modelId="{A43C85CC-1E66-4845-91CA-3AE7FFD47107}" srcId="{E4DFED74-DB6F-E143-B997-324B761801C8}" destId="{04FF81CC-8EE6-5844-9C05-CFC586FFA547}" srcOrd="3" destOrd="0" parTransId="{038F3DE7-A84B-1741-9EA4-FDAA7EAC8362}" sibTransId="{8F762D2E-D795-2D44-A941-29124FB892CE}"/>
    <dgm:cxn modelId="{15667747-BE0F-A542-ACCD-9FD25C06AA25}" type="presOf" srcId="{E4DFED74-DB6F-E143-B997-324B761801C8}" destId="{9D198735-85DC-6341-BB2B-E5C566E89834}" srcOrd="0" destOrd="0" presId="urn:microsoft.com/office/officeart/2005/8/layout/venn2"/>
    <dgm:cxn modelId="{F974968A-1401-9948-A7AD-8BB2C177D8A8}" srcId="{E4DFED74-DB6F-E143-B997-324B761801C8}" destId="{95281FFD-CDE0-1949-BB32-49C17F8EC9D7}" srcOrd="1" destOrd="0" parTransId="{D139196E-F3E2-124F-B7CE-0822E3113744}" sibTransId="{27738757-AA9C-DA46-9B53-3D4001F4D5AC}"/>
    <dgm:cxn modelId="{52DBF602-E038-F641-9104-FE6BE4D99879}" type="presOf" srcId="{B575FFFF-8846-4146-B6AC-164811A73CB6}" destId="{6512FBDE-89DD-7046-BE3F-68C2E2512362}" srcOrd="0" destOrd="0" presId="urn:microsoft.com/office/officeart/2005/8/layout/venn2"/>
    <dgm:cxn modelId="{6D002149-2F9F-F047-B176-B26F6C20B1A1}" srcId="{E4DFED74-DB6F-E143-B997-324B761801C8}" destId="{F0AAE54C-F20B-734A-8ADB-ECE6E4BB7894}" srcOrd="4" destOrd="0" parTransId="{7C992C38-0E47-4E4E-8976-9EBCB9F64348}" sibTransId="{46996A75-379C-984E-9BB7-9039E14B0F7A}"/>
    <dgm:cxn modelId="{F7ECA7CB-87E9-4E48-8175-48776EBAE540}" type="presOf" srcId="{95281FFD-CDE0-1949-BB32-49C17F8EC9D7}" destId="{5443D5C7-6D5C-4C41-BDCD-76AC6FD8B133}" srcOrd="1" destOrd="0" presId="urn:microsoft.com/office/officeart/2005/8/layout/venn2"/>
    <dgm:cxn modelId="{14AA4402-0340-C149-9608-F3F1E56D2C5B}" type="presOf" srcId="{04FF81CC-8EE6-5844-9C05-CFC586FFA547}" destId="{3937FDA0-B99E-0340-8F5A-8B47F92057D4}" srcOrd="1" destOrd="0" presId="urn:microsoft.com/office/officeart/2005/8/layout/venn2"/>
    <dgm:cxn modelId="{13DC56E1-B496-8547-A9EA-7D279EE2AFC3}" type="presParOf" srcId="{9D198735-85DC-6341-BB2B-E5C566E89834}" destId="{7EF6CE70-F4CD-3B4B-95E7-FA8042503CF8}" srcOrd="0" destOrd="0" presId="urn:microsoft.com/office/officeart/2005/8/layout/venn2"/>
    <dgm:cxn modelId="{63DFBB32-A467-C246-AB7F-C2480F96BFEA}" type="presParOf" srcId="{7EF6CE70-F4CD-3B4B-95E7-FA8042503CF8}" destId="{1599FF2A-186C-B048-BBFA-52E3ACDB2024}" srcOrd="0" destOrd="0" presId="urn:microsoft.com/office/officeart/2005/8/layout/venn2"/>
    <dgm:cxn modelId="{BEEDB9DE-5F2A-CA4F-8B97-0524B82B56BF}" type="presParOf" srcId="{7EF6CE70-F4CD-3B4B-95E7-FA8042503CF8}" destId="{024F8C2D-FE52-0B47-A431-0C83BBBF93E8}" srcOrd="1" destOrd="0" presId="urn:microsoft.com/office/officeart/2005/8/layout/venn2"/>
    <dgm:cxn modelId="{E63FCDFD-4307-EC45-B2C4-F6922FDEB50E}" type="presParOf" srcId="{9D198735-85DC-6341-BB2B-E5C566E89834}" destId="{6EA03ECB-6BDC-1A40-B17E-F7E3F77A4D95}" srcOrd="1" destOrd="0" presId="urn:microsoft.com/office/officeart/2005/8/layout/venn2"/>
    <dgm:cxn modelId="{79047BC1-AC94-1741-A077-7BD19688188F}" type="presParOf" srcId="{6EA03ECB-6BDC-1A40-B17E-F7E3F77A4D95}" destId="{D92D4A8E-FE02-B447-B5F8-43EF31B70DB5}" srcOrd="0" destOrd="0" presId="urn:microsoft.com/office/officeart/2005/8/layout/venn2"/>
    <dgm:cxn modelId="{719ACD48-9957-4E40-9BEF-97FE584FF1A5}" type="presParOf" srcId="{6EA03ECB-6BDC-1A40-B17E-F7E3F77A4D95}" destId="{5443D5C7-6D5C-4C41-BDCD-76AC6FD8B133}" srcOrd="1" destOrd="0" presId="urn:microsoft.com/office/officeart/2005/8/layout/venn2"/>
    <dgm:cxn modelId="{52F81FBE-1702-3149-81BC-692446CBE665}" type="presParOf" srcId="{9D198735-85DC-6341-BB2B-E5C566E89834}" destId="{2CFDD5DD-D992-7C4B-9765-7EE7655B1963}" srcOrd="2" destOrd="0" presId="urn:microsoft.com/office/officeart/2005/8/layout/venn2"/>
    <dgm:cxn modelId="{B7A2218F-B2C7-BA4A-A8A3-1C2BB27CE1D2}" type="presParOf" srcId="{2CFDD5DD-D992-7C4B-9765-7EE7655B1963}" destId="{6512FBDE-89DD-7046-BE3F-68C2E2512362}" srcOrd="0" destOrd="0" presId="urn:microsoft.com/office/officeart/2005/8/layout/venn2"/>
    <dgm:cxn modelId="{8BE73660-22FF-B84C-9C27-C3D97DE1634A}" type="presParOf" srcId="{2CFDD5DD-D992-7C4B-9765-7EE7655B1963}" destId="{339BE10D-A620-384C-BB79-841BDE870CAF}" srcOrd="1" destOrd="0" presId="urn:microsoft.com/office/officeart/2005/8/layout/venn2"/>
    <dgm:cxn modelId="{D5A0B356-D3D4-6846-A51F-E0F5C998EAA1}" type="presParOf" srcId="{9D198735-85DC-6341-BB2B-E5C566E89834}" destId="{41898C87-3AD8-D64F-8711-897841D1EF75}" srcOrd="3" destOrd="0" presId="urn:microsoft.com/office/officeart/2005/8/layout/venn2"/>
    <dgm:cxn modelId="{324310CA-AFD0-E24C-9990-EFC6B78F4ECB}" type="presParOf" srcId="{41898C87-3AD8-D64F-8711-897841D1EF75}" destId="{911FA316-A144-9947-8850-5B4C0648D546}" srcOrd="0" destOrd="0" presId="urn:microsoft.com/office/officeart/2005/8/layout/venn2"/>
    <dgm:cxn modelId="{3CD6E313-26B2-5741-82E0-CD7356D99BF2}" type="presParOf" srcId="{41898C87-3AD8-D64F-8711-897841D1EF75}" destId="{3937FDA0-B99E-0340-8F5A-8B47F92057D4}" srcOrd="1" destOrd="0" presId="urn:microsoft.com/office/officeart/2005/8/layout/venn2"/>
    <dgm:cxn modelId="{8B2EC149-250B-B94B-AEDA-6A35AF81F6E3}" type="presParOf" srcId="{9D198735-85DC-6341-BB2B-E5C566E89834}" destId="{CDF7BC9F-A686-CD42-A367-BBB426F9B3FE}" srcOrd="4" destOrd="0" presId="urn:microsoft.com/office/officeart/2005/8/layout/venn2"/>
    <dgm:cxn modelId="{59F2B7BF-EF51-774B-97F6-D95A5EFF6B28}" type="presParOf" srcId="{CDF7BC9F-A686-CD42-A367-BBB426F9B3FE}" destId="{B47530EE-1143-2F4B-A2DD-019F27D573F0}" srcOrd="0" destOrd="0" presId="urn:microsoft.com/office/officeart/2005/8/layout/venn2"/>
    <dgm:cxn modelId="{0E3F34E5-A5A5-CB4A-98C0-55B80916357A}" type="presParOf" srcId="{CDF7BC9F-A686-CD42-A367-BBB426F9B3FE}" destId="{8079BDF1-45D7-4849-812B-29A68F996689}" srcOrd="1" destOrd="0" presId="urn:microsoft.com/office/officeart/2005/8/layout/ven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0EC64C0-A846-D44D-890A-B4BEE06659A5}" type="doc">
      <dgm:prSet loTypeId="urn:microsoft.com/office/officeart/2005/8/layout/lProcess2" loCatId="list" qsTypeId="urn:microsoft.com/office/officeart/2005/8/quickstyle/simple4" qsCatId="simple" csTypeId="urn:microsoft.com/office/officeart/2005/8/colors/accent1_2" csCatId="accent1" phldr="1"/>
      <dgm:spPr/>
      <dgm:t>
        <a:bodyPr/>
        <a:lstStyle/>
        <a:p>
          <a:endParaRPr lang="en-US"/>
        </a:p>
      </dgm:t>
    </dgm:pt>
    <dgm:pt modelId="{04AE9EA1-A5D4-ED49-874F-29E8FE8AB7B6}">
      <dgm:prSet phldrT="[Text]"/>
      <dgm:spPr>
        <a:solidFill>
          <a:schemeClr val="bg2">
            <a:lumMod val="20000"/>
            <a:lumOff val="80000"/>
          </a:schemeClr>
        </a:solidFill>
        <a:effectLst>
          <a:glow rad="101600">
            <a:schemeClr val="tx2">
              <a:lumMod val="20000"/>
              <a:lumOff val="80000"/>
              <a:alpha val="75000"/>
            </a:schemeClr>
          </a:glow>
        </a:effectLst>
        <a:scene3d>
          <a:camera prst="orthographicFront"/>
          <a:lightRig rig="threePt" dir="t"/>
        </a:scene3d>
        <a:sp3d>
          <a:bevelT w="139700" h="139700"/>
          <a:bevelB w="139700" h="139700"/>
        </a:sp3d>
      </dgm:spPr>
      <dgm:t>
        <a:bodyPr/>
        <a:lstStyle/>
        <a:p>
          <a:r>
            <a:rPr lang="en-IE" b="1" dirty="0" smtClean="0">
              <a:solidFill>
                <a:schemeClr val="accent1">
                  <a:lumMod val="50000"/>
                </a:schemeClr>
              </a:solidFill>
              <a:latin typeface="Avenir Next"/>
            </a:rPr>
            <a:t>Good</a:t>
          </a:r>
          <a:r>
            <a:rPr lang="en-IE" dirty="0" smtClean="0">
              <a:solidFill>
                <a:schemeClr val="accent1">
                  <a:lumMod val="50000"/>
                </a:schemeClr>
              </a:solidFill>
              <a:latin typeface="Avenir Next"/>
            </a:rPr>
            <a:t>: </a:t>
          </a:r>
          <a:endParaRPr lang="en-US" dirty="0">
            <a:solidFill>
              <a:schemeClr val="accent1">
                <a:lumMod val="50000"/>
              </a:schemeClr>
            </a:solidFill>
          </a:endParaRPr>
        </a:p>
      </dgm:t>
    </dgm:pt>
    <dgm:pt modelId="{5DDC1E7D-664B-8342-B2EA-E6D4123E7FFE}" type="parTrans" cxnId="{B5A3691A-B50C-5C40-AB10-48822EFDA73B}">
      <dgm:prSet/>
      <dgm:spPr/>
      <dgm:t>
        <a:bodyPr/>
        <a:lstStyle/>
        <a:p>
          <a:endParaRPr lang="en-US"/>
        </a:p>
      </dgm:t>
    </dgm:pt>
    <dgm:pt modelId="{22573FCD-EBAC-CE4E-9462-F2973562C791}" type="sibTrans" cxnId="{B5A3691A-B50C-5C40-AB10-48822EFDA73B}">
      <dgm:prSet/>
      <dgm:spPr/>
      <dgm:t>
        <a:bodyPr/>
        <a:lstStyle/>
        <a:p>
          <a:endParaRPr lang="en-US"/>
        </a:p>
      </dgm:t>
    </dgm:pt>
    <dgm:pt modelId="{1B415666-ADA6-284C-AB57-82C07DBD851A}">
      <dgm:prSet phldrT="[Text]"/>
      <dgm:spPr>
        <a:scene3d>
          <a:camera prst="orthographicFront"/>
          <a:lightRig rig="threePt" dir="t"/>
        </a:scene3d>
        <a:sp3d>
          <a:bevelT w="139700" h="139700"/>
          <a:bevelB w="139700" h="139700"/>
        </a:sp3d>
      </dgm:spPr>
      <dgm:t>
        <a:bodyPr/>
        <a:lstStyle/>
        <a:p>
          <a:r>
            <a:rPr lang="en-IE" dirty="0" smtClean="0">
              <a:solidFill>
                <a:schemeClr val="tx1"/>
              </a:solidFill>
              <a:latin typeface="Avenir Next"/>
            </a:rPr>
            <a:t>They are easy to make and exactly the way you need</a:t>
          </a:r>
          <a:endParaRPr lang="en-US" dirty="0">
            <a:solidFill>
              <a:schemeClr val="tx1"/>
            </a:solidFill>
          </a:endParaRPr>
        </a:p>
      </dgm:t>
    </dgm:pt>
    <dgm:pt modelId="{B13EA83A-7E51-3B48-88EC-4A5399DAFB0A}" type="parTrans" cxnId="{7DDCAB66-B596-374A-9B60-1A0F03D67F81}">
      <dgm:prSet/>
      <dgm:spPr/>
      <dgm:t>
        <a:bodyPr/>
        <a:lstStyle/>
        <a:p>
          <a:endParaRPr lang="en-US"/>
        </a:p>
      </dgm:t>
    </dgm:pt>
    <dgm:pt modelId="{C3DC75E0-D9B2-C14A-9E42-861F7B8EE0D3}" type="sibTrans" cxnId="{7DDCAB66-B596-374A-9B60-1A0F03D67F81}">
      <dgm:prSet/>
      <dgm:spPr/>
      <dgm:t>
        <a:bodyPr/>
        <a:lstStyle/>
        <a:p>
          <a:endParaRPr lang="en-US"/>
        </a:p>
      </dgm:t>
    </dgm:pt>
    <dgm:pt modelId="{DC60C65E-26E7-FF4D-BD75-37E73A46A0DB}">
      <dgm:prSet phldrT="[Text]"/>
      <dgm:spPr>
        <a:solidFill>
          <a:schemeClr val="tx2">
            <a:lumMod val="40000"/>
            <a:lumOff val="60000"/>
          </a:schemeClr>
        </a:solidFill>
        <a:effectLst>
          <a:glow rad="101600">
            <a:schemeClr val="tx2">
              <a:lumMod val="20000"/>
              <a:lumOff val="80000"/>
              <a:alpha val="75000"/>
            </a:schemeClr>
          </a:glow>
        </a:effectLst>
        <a:scene3d>
          <a:camera prst="orthographicFront"/>
          <a:lightRig rig="threePt" dir="t"/>
        </a:scene3d>
        <a:sp3d>
          <a:bevelT w="139700" h="139700"/>
          <a:bevelB w="139700" h="139700"/>
        </a:sp3d>
      </dgm:spPr>
      <dgm:t>
        <a:bodyPr/>
        <a:lstStyle/>
        <a:p>
          <a:r>
            <a:rPr lang="en-GB" b="1" dirty="0" smtClean="0">
              <a:solidFill>
                <a:schemeClr val="accent1">
                  <a:lumMod val="50000"/>
                </a:schemeClr>
              </a:solidFill>
              <a:latin typeface="Avenir Next"/>
            </a:rPr>
            <a:t>Bad: </a:t>
          </a:r>
          <a:endParaRPr lang="en-US" dirty="0">
            <a:solidFill>
              <a:schemeClr val="accent1">
                <a:lumMod val="50000"/>
              </a:schemeClr>
            </a:solidFill>
          </a:endParaRPr>
        </a:p>
      </dgm:t>
    </dgm:pt>
    <dgm:pt modelId="{A0D66085-630E-6440-ACDD-B720B65B834D}" type="parTrans" cxnId="{06BE25E0-1C5A-5C41-812D-6D103DB69110}">
      <dgm:prSet/>
      <dgm:spPr/>
      <dgm:t>
        <a:bodyPr/>
        <a:lstStyle/>
        <a:p>
          <a:endParaRPr lang="en-US"/>
        </a:p>
      </dgm:t>
    </dgm:pt>
    <dgm:pt modelId="{BF8874F7-B62B-C948-872B-692FB5EA4BAD}" type="sibTrans" cxnId="{06BE25E0-1C5A-5C41-812D-6D103DB69110}">
      <dgm:prSet/>
      <dgm:spPr/>
      <dgm:t>
        <a:bodyPr/>
        <a:lstStyle/>
        <a:p>
          <a:endParaRPr lang="en-US"/>
        </a:p>
      </dgm:t>
    </dgm:pt>
    <dgm:pt modelId="{2296E643-6D34-CC4E-94AB-DB5738FCC080}">
      <dgm:prSet phldrT="[Text]"/>
      <dgm:spPr>
        <a:scene3d>
          <a:camera prst="orthographicFront"/>
          <a:lightRig rig="threePt" dir="t"/>
        </a:scene3d>
        <a:sp3d>
          <a:bevelT w="139700" h="139700"/>
          <a:bevelB w="139700" h="139700"/>
        </a:sp3d>
      </dgm:spPr>
      <dgm:t>
        <a:bodyPr/>
        <a:lstStyle/>
        <a:p>
          <a:r>
            <a:rPr lang="en-GB" dirty="0" smtClean="0">
              <a:solidFill>
                <a:schemeClr val="tx1"/>
              </a:solidFill>
              <a:latin typeface="Avenir Next"/>
            </a:rPr>
            <a:t>Sometimes the body does not like them</a:t>
          </a:r>
          <a:endParaRPr lang="en-US" dirty="0">
            <a:solidFill>
              <a:schemeClr val="tx1"/>
            </a:solidFill>
          </a:endParaRPr>
        </a:p>
      </dgm:t>
    </dgm:pt>
    <dgm:pt modelId="{7F8F652F-30FE-1849-A991-922862132138}" type="parTrans" cxnId="{AF740163-29BE-F442-AD1C-DDFD7FA3FB02}">
      <dgm:prSet/>
      <dgm:spPr/>
      <dgm:t>
        <a:bodyPr/>
        <a:lstStyle/>
        <a:p>
          <a:endParaRPr lang="en-US"/>
        </a:p>
      </dgm:t>
    </dgm:pt>
    <dgm:pt modelId="{ABFB7E90-15F1-EA46-993C-4A62368C4693}" type="sibTrans" cxnId="{AF740163-29BE-F442-AD1C-DDFD7FA3FB02}">
      <dgm:prSet/>
      <dgm:spPr/>
      <dgm:t>
        <a:bodyPr/>
        <a:lstStyle/>
        <a:p>
          <a:endParaRPr lang="en-US"/>
        </a:p>
      </dgm:t>
    </dgm:pt>
    <dgm:pt modelId="{DDE6136F-0299-0E4D-83CC-CE3BE83B7C35}" type="pres">
      <dgm:prSet presAssocID="{00EC64C0-A846-D44D-890A-B4BEE06659A5}" presName="theList" presStyleCnt="0">
        <dgm:presLayoutVars>
          <dgm:dir/>
          <dgm:animLvl val="lvl"/>
          <dgm:resizeHandles val="exact"/>
        </dgm:presLayoutVars>
      </dgm:prSet>
      <dgm:spPr/>
      <dgm:t>
        <a:bodyPr/>
        <a:lstStyle/>
        <a:p>
          <a:endParaRPr lang="en-US"/>
        </a:p>
      </dgm:t>
    </dgm:pt>
    <dgm:pt modelId="{930DB7B2-28B1-024C-AB88-209CB2EF12AE}" type="pres">
      <dgm:prSet presAssocID="{04AE9EA1-A5D4-ED49-874F-29E8FE8AB7B6}" presName="compNode" presStyleCnt="0"/>
      <dgm:spPr/>
    </dgm:pt>
    <dgm:pt modelId="{C30CECD8-1A31-3D4F-930B-B83FD2CF694B}" type="pres">
      <dgm:prSet presAssocID="{04AE9EA1-A5D4-ED49-874F-29E8FE8AB7B6}" presName="aNode" presStyleLbl="bgShp" presStyleIdx="0" presStyleCnt="2"/>
      <dgm:spPr/>
      <dgm:t>
        <a:bodyPr/>
        <a:lstStyle/>
        <a:p>
          <a:endParaRPr lang="en-US"/>
        </a:p>
      </dgm:t>
    </dgm:pt>
    <dgm:pt modelId="{A2DD14EE-8B66-DC42-AC43-08309ED82572}" type="pres">
      <dgm:prSet presAssocID="{04AE9EA1-A5D4-ED49-874F-29E8FE8AB7B6}" presName="textNode" presStyleLbl="bgShp" presStyleIdx="0" presStyleCnt="2"/>
      <dgm:spPr/>
      <dgm:t>
        <a:bodyPr/>
        <a:lstStyle/>
        <a:p>
          <a:endParaRPr lang="en-US"/>
        </a:p>
      </dgm:t>
    </dgm:pt>
    <dgm:pt modelId="{C4E0EF78-6DD7-B646-9DD0-6DEEE77A824D}" type="pres">
      <dgm:prSet presAssocID="{04AE9EA1-A5D4-ED49-874F-29E8FE8AB7B6}" presName="compChildNode" presStyleCnt="0"/>
      <dgm:spPr/>
    </dgm:pt>
    <dgm:pt modelId="{017B833F-8D0C-C644-A699-9EBAC41188F5}" type="pres">
      <dgm:prSet presAssocID="{04AE9EA1-A5D4-ED49-874F-29E8FE8AB7B6}" presName="theInnerList" presStyleCnt="0"/>
      <dgm:spPr/>
    </dgm:pt>
    <dgm:pt modelId="{22D7CC07-5696-E94E-939F-D5C5818F6EC4}" type="pres">
      <dgm:prSet presAssocID="{1B415666-ADA6-284C-AB57-82C07DBD851A}" presName="childNode" presStyleLbl="node1" presStyleIdx="0" presStyleCnt="2">
        <dgm:presLayoutVars>
          <dgm:bulletEnabled val="1"/>
        </dgm:presLayoutVars>
      </dgm:prSet>
      <dgm:spPr/>
      <dgm:t>
        <a:bodyPr/>
        <a:lstStyle/>
        <a:p>
          <a:endParaRPr lang="en-US"/>
        </a:p>
      </dgm:t>
    </dgm:pt>
    <dgm:pt modelId="{280E63BC-D23E-5340-805E-F2491C54669C}" type="pres">
      <dgm:prSet presAssocID="{04AE9EA1-A5D4-ED49-874F-29E8FE8AB7B6}" presName="aSpace" presStyleCnt="0"/>
      <dgm:spPr/>
    </dgm:pt>
    <dgm:pt modelId="{9ABB03B2-5EAE-A443-9843-F98327CAA816}" type="pres">
      <dgm:prSet presAssocID="{DC60C65E-26E7-FF4D-BD75-37E73A46A0DB}" presName="compNode" presStyleCnt="0"/>
      <dgm:spPr/>
    </dgm:pt>
    <dgm:pt modelId="{1A7620F1-BF8C-4E42-B172-9A0D5B570694}" type="pres">
      <dgm:prSet presAssocID="{DC60C65E-26E7-FF4D-BD75-37E73A46A0DB}" presName="aNode" presStyleLbl="bgShp" presStyleIdx="1" presStyleCnt="2"/>
      <dgm:spPr/>
      <dgm:t>
        <a:bodyPr/>
        <a:lstStyle/>
        <a:p>
          <a:endParaRPr lang="en-US"/>
        </a:p>
      </dgm:t>
    </dgm:pt>
    <dgm:pt modelId="{AB059DC2-9158-B74A-93A1-3AF405FF3035}" type="pres">
      <dgm:prSet presAssocID="{DC60C65E-26E7-FF4D-BD75-37E73A46A0DB}" presName="textNode" presStyleLbl="bgShp" presStyleIdx="1" presStyleCnt="2"/>
      <dgm:spPr/>
      <dgm:t>
        <a:bodyPr/>
        <a:lstStyle/>
        <a:p>
          <a:endParaRPr lang="en-US"/>
        </a:p>
      </dgm:t>
    </dgm:pt>
    <dgm:pt modelId="{9383C3D8-2907-CD44-92F6-A7BC9A5A33D5}" type="pres">
      <dgm:prSet presAssocID="{DC60C65E-26E7-FF4D-BD75-37E73A46A0DB}" presName="compChildNode" presStyleCnt="0"/>
      <dgm:spPr/>
    </dgm:pt>
    <dgm:pt modelId="{9DB9EF97-4CB7-8643-A7FC-9857776F76DB}" type="pres">
      <dgm:prSet presAssocID="{DC60C65E-26E7-FF4D-BD75-37E73A46A0DB}" presName="theInnerList" presStyleCnt="0"/>
      <dgm:spPr/>
    </dgm:pt>
    <dgm:pt modelId="{6607DF4B-37A4-4F4A-9C79-7F4960C2DC73}" type="pres">
      <dgm:prSet presAssocID="{2296E643-6D34-CC4E-94AB-DB5738FCC080}" presName="childNode" presStyleLbl="node1" presStyleIdx="1" presStyleCnt="2">
        <dgm:presLayoutVars>
          <dgm:bulletEnabled val="1"/>
        </dgm:presLayoutVars>
      </dgm:prSet>
      <dgm:spPr/>
      <dgm:t>
        <a:bodyPr/>
        <a:lstStyle/>
        <a:p>
          <a:endParaRPr lang="en-US"/>
        </a:p>
      </dgm:t>
    </dgm:pt>
  </dgm:ptLst>
  <dgm:cxnLst>
    <dgm:cxn modelId="{D8740AA7-8149-6B4F-B964-BE9D894C3DDD}" type="presOf" srcId="{04AE9EA1-A5D4-ED49-874F-29E8FE8AB7B6}" destId="{A2DD14EE-8B66-DC42-AC43-08309ED82572}" srcOrd="1" destOrd="0" presId="urn:microsoft.com/office/officeart/2005/8/layout/lProcess2"/>
    <dgm:cxn modelId="{06BE25E0-1C5A-5C41-812D-6D103DB69110}" srcId="{00EC64C0-A846-D44D-890A-B4BEE06659A5}" destId="{DC60C65E-26E7-FF4D-BD75-37E73A46A0DB}" srcOrd="1" destOrd="0" parTransId="{A0D66085-630E-6440-ACDD-B720B65B834D}" sibTransId="{BF8874F7-B62B-C948-872B-692FB5EA4BAD}"/>
    <dgm:cxn modelId="{5D09B022-CD04-8647-9CE4-5034B386C5F9}" type="presOf" srcId="{DC60C65E-26E7-FF4D-BD75-37E73A46A0DB}" destId="{1A7620F1-BF8C-4E42-B172-9A0D5B570694}" srcOrd="0" destOrd="0" presId="urn:microsoft.com/office/officeart/2005/8/layout/lProcess2"/>
    <dgm:cxn modelId="{B5A3691A-B50C-5C40-AB10-48822EFDA73B}" srcId="{00EC64C0-A846-D44D-890A-B4BEE06659A5}" destId="{04AE9EA1-A5D4-ED49-874F-29E8FE8AB7B6}" srcOrd="0" destOrd="0" parTransId="{5DDC1E7D-664B-8342-B2EA-E6D4123E7FFE}" sibTransId="{22573FCD-EBAC-CE4E-9462-F2973562C791}"/>
    <dgm:cxn modelId="{6EA2E084-B80C-8643-874A-52F2FA47C681}" type="presOf" srcId="{1B415666-ADA6-284C-AB57-82C07DBD851A}" destId="{22D7CC07-5696-E94E-939F-D5C5818F6EC4}" srcOrd="0" destOrd="0" presId="urn:microsoft.com/office/officeart/2005/8/layout/lProcess2"/>
    <dgm:cxn modelId="{05657EF5-B3A7-B64E-9596-202179FB82C2}" type="presOf" srcId="{04AE9EA1-A5D4-ED49-874F-29E8FE8AB7B6}" destId="{C30CECD8-1A31-3D4F-930B-B83FD2CF694B}" srcOrd="0" destOrd="0" presId="urn:microsoft.com/office/officeart/2005/8/layout/lProcess2"/>
    <dgm:cxn modelId="{AF740163-29BE-F442-AD1C-DDFD7FA3FB02}" srcId="{DC60C65E-26E7-FF4D-BD75-37E73A46A0DB}" destId="{2296E643-6D34-CC4E-94AB-DB5738FCC080}" srcOrd="0" destOrd="0" parTransId="{7F8F652F-30FE-1849-A991-922862132138}" sibTransId="{ABFB7E90-15F1-EA46-993C-4A62368C4693}"/>
    <dgm:cxn modelId="{66895955-6696-A64B-9E7C-6F8994B57F33}" type="presOf" srcId="{DC60C65E-26E7-FF4D-BD75-37E73A46A0DB}" destId="{AB059DC2-9158-B74A-93A1-3AF405FF3035}" srcOrd="1" destOrd="0" presId="urn:microsoft.com/office/officeart/2005/8/layout/lProcess2"/>
    <dgm:cxn modelId="{7DDCAB66-B596-374A-9B60-1A0F03D67F81}" srcId="{04AE9EA1-A5D4-ED49-874F-29E8FE8AB7B6}" destId="{1B415666-ADA6-284C-AB57-82C07DBD851A}" srcOrd="0" destOrd="0" parTransId="{B13EA83A-7E51-3B48-88EC-4A5399DAFB0A}" sibTransId="{C3DC75E0-D9B2-C14A-9E42-861F7B8EE0D3}"/>
    <dgm:cxn modelId="{5B6F0E58-D872-E843-BCC4-23299D28314D}" type="presOf" srcId="{00EC64C0-A846-D44D-890A-B4BEE06659A5}" destId="{DDE6136F-0299-0E4D-83CC-CE3BE83B7C35}" srcOrd="0" destOrd="0" presId="urn:microsoft.com/office/officeart/2005/8/layout/lProcess2"/>
    <dgm:cxn modelId="{948B6AC0-2911-974E-A59E-4F67882DA32C}" type="presOf" srcId="{2296E643-6D34-CC4E-94AB-DB5738FCC080}" destId="{6607DF4B-37A4-4F4A-9C79-7F4960C2DC73}" srcOrd="0" destOrd="0" presId="urn:microsoft.com/office/officeart/2005/8/layout/lProcess2"/>
    <dgm:cxn modelId="{A38ACF25-2C9E-BC42-B0C6-23302774D15F}" type="presParOf" srcId="{DDE6136F-0299-0E4D-83CC-CE3BE83B7C35}" destId="{930DB7B2-28B1-024C-AB88-209CB2EF12AE}" srcOrd="0" destOrd="0" presId="urn:microsoft.com/office/officeart/2005/8/layout/lProcess2"/>
    <dgm:cxn modelId="{3272B3FD-D924-4641-8859-3C9A3646B59C}" type="presParOf" srcId="{930DB7B2-28B1-024C-AB88-209CB2EF12AE}" destId="{C30CECD8-1A31-3D4F-930B-B83FD2CF694B}" srcOrd="0" destOrd="0" presId="urn:microsoft.com/office/officeart/2005/8/layout/lProcess2"/>
    <dgm:cxn modelId="{842C780B-C7E9-6A48-BDA5-23AF3B3E615E}" type="presParOf" srcId="{930DB7B2-28B1-024C-AB88-209CB2EF12AE}" destId="{A2DD14EE-8B66-DC42-AC43-08309ED82572}" srcOrd="1" destOrd="0" presId="urn:microsoft.com/office/officeart/2005/8/layout/lProcess2"/>
    <dgm:cxn modelId="{24204C75-70CA-8447-9A66-B926A503F2C0}" type="presParOf" srcId="{930DB7B2-28B1-024C-AB88-209CB2EF12AE}" destId="{C4E0EF78-6DD7-B646-9DD0-6DEEE77A824D}" srcOrd="2" destOrd="0" presId="urn:microsoft.com/office/officeart/2005/8/layout/lProcess2"/>
    <dgm:cxn modelId="{4D781B1F-912F-C845-9A0B-6262B99ADB52}" type="presParOf" srcId="{C4E0EF78-6DD7-B646-9DD0-6DEEE77A824D}" destId="{017B833F-8D0C-C644-A699-9EBAC41188F5}" srcOrd="0" destOrd="0" presId="urn:microsoft.com/office/officeart/2005/8/layout/lProcess2"/>
    <dgm:cxn modelId="{ABE6AF0A-1EBE-484E-85EC-CDA48AED336E}" type="presParOf" srcId="{017B833F-8D0C-C644-A699-9EBAC41188F5}" destId="{22D7CC07-5696-E94E-939F-D5C5818F6EC4}" srcOrd="0" destOrd="0" presId="urn:microsoft.com/office/officeart/2005/8/layout/lProcess2"/>
    <dgm:cxn modelId="{E42C4215-A928-734C-B663-371C1FC8AFC4}" type="presParOf" srcId="{DDE6136F-0299-0E4D-83CC-CE3BE83B7C35}" destId="{280E63BC-D23E-5340-805E-F2491C54669C}" srcOrd="1" destOrd="0" presId="urn:microsoft.com/office/officeart/2005/8/layout/lProcess2"/>
    <dgm:cxn modelId="{23140190-A64A-9F4B-AF68-E46644C72951}" type="presParOf" srcId="{DDE6136F-0299-0E4D-83CC-CE3BE83B7C35}" destId="{9ABB03B2-5EAE-A443-9843-F98327CAA816}" srcOrd="2" destOrd="0" presId="urn:microsoft.com/office/officeart/2005/8/layout/lProcess2"/>
    <dgm:cxn modelId="{E461D97F-7329-904E-8490-A09F6387730D}" type="presParOf" srcId="{9ABB03B2-5EAE-A443-9843-F98327CAA816}" destId="{1A7620F1-BF8C-4E42-B172-9A0D5B570694}" srcOrd="0" destOrd="0" presId="urn:microsoft.com/office/officeart/2005/8/layout/lProcess2"/>
    <dgm:cxn modelId="{8A152D95-D5FC-E641-92DA-8B90DADBA315}" type="presParOf" srcId="{9ABB03B2-5EAE-A443-9843-F98327CAA816}" destId="{AB059DC2-9158-B74A-93A1-3AF405FF3035}" srcOrd="1" destOrd="0" presId="urn:microsoft.com/office/officeart/2005/8/layout/lProcess2"/>
    <dgm:cxn modelId="{7E78B00D-0F50-774A-8E20-E8B02668283F}" type="presParOf" srcId="{9ABB03B2-5EAE-A443-9843-F98327CAA816}" destId="{9383C3D8-2907-CD44-92F6-A7BC9A5A33D5}" srcOrd="2" destOrd="0" presId="urn:microsoft.com/office/officeart/2005/8/layout/lProcess2"/>
    <dgm:cxn modelId="{40C35437-276E-8143-A1BD-446353E586F8}" type="presParOf" srcId="{9383C3D8-2907-CD44-92F6-A7BC9A5A33D5}" destId="{9DB9EF97-4CB7-8643-A7FC-9857776F76DB}" srcOrd="0" destOrd="0" presId="urn:microsoft.com/office/officeart/2005/8/layout/lProcess2"/>
    <dgm:cxn modelId="{CB9A0967-110E-F041-A7D2-45C255D47FCD}" type="presParOf" srcId="{9DB9EF97-4CB7-8643-A7FC-9857776F76DB}" destId="{6607DF4B-37A4-4F4A-9C79-7F4960C2DC73}" srcOrd="0" destOrd="0" presId="urn:microsoft.com/office/officeart/2005/8/layout/lProcess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70D8FC1-D5E7-3049-B5D6-1EAF745848E1}" type="doc">
      <dgm:prSet loTypeId="urn:microsoft.com/office/officeart/2005/8/layout/vList2" loCatId="list" qsTypeId="urn:microsoft.com/office/officeart/2005/8/quickstyle/simple4" qsCatId="simple" csTypeId="urn:microsoft.com/office/officeart/2005/8/colors/accent1_2" csCatId="accent1" phldr="1"/>
      <dgm:spPr/>
      <dgm:t>
        <a:bodyPr/>
        <a:lstStyle/>
        <a:p>
          <a:endParaRPr lang="en-US"/>
        </a:p>
      </dgm:t>
    </dgm:pt>
    <dgm:pt modelId="{A0190775-D1E7-F04C-B761-40D06BE3C45C}">
      <dgm:prSet phldrT="[Text]"/>
      <dgm:spPr>
        <a:solidFill>
          <a:srgbClr val="FF6600"/>
        </a:solidFill>
        <a:scene3d>
          <a:camera prst="orthographicFront"/>
          <a:lightRig rig="threePt" dir="t"/>
        </a:scene3d>
        <a:sp3d>
          <a:bevelT w="101600" prst="riblet"/>
        </a:sp3d>
      </dgm:spPr>
      <dgm:t>
        <a:bodyPr/>
        <a:lstStyle/>
        <a:p>
          <a:r>
            <a:rPr lang="en-GB" dirty="0" smtClean="0">
              <a:latin typeface="Avenir Next"/>
            </a:rPr>
            <a:t>Make more cells		</a:t>
          </a:r>
          <a:r>
            <a:rPr lang="en-GB" b="1" i="0" dirty="0" smtClean="0">
              <a:ln>
                <a:solidFill>
                  <a:srgbClr val="5B125A"/>
                </a:solidFill>
              </a:ln>
              <a:solidFill>
                <a:schemeClr val="tx1"/>
              </a:solidFill>
              <a:latin typeface="Avenir Next"/>
            </a:rPr>
            <a:t>proliferate</a:t>
          </a:r>
          <a:endParaRPr lang="en-US" b="0" i="0" dirty="0">
            <a:ln>
              <a:solidFill>
                <a:srgbClr val="5B125A"/>
              </a:solidFill>
            </a:ln>
            <a:solidFill>
              <a:schemeClr val="tx1"/>
            </a:solidFill>
          </a:endParaRPr>
        </a:p>
      </dgm:t>
    </dgm:pt>
    <dgm:pt modelId="{E45F052F-CF57-A84D-840C-34A1B8FF42B2}" type="parTrans" cxnId="{049D4A63-4113-794C-AE2E-A600EC9E9A6F}">
      <dgm:prSet/>
      <dgm:spPr/>
      <dgm:t>
        <a:bodyPr/>
        <a:lstStyle/>
        <a:p>
          <a:endParaRPr lang="en-US"/>
        </a:p>
      </dgm:t>
    </dgm:pt>
    <dgm:pt modelId="{5C21F03B-B604-F542-BD0A-D529C3F64C30}" type="sibTrans" cxnId="{049D4A63-4113-794C-AE2E-A600EC9E9A6F}">
      <dgm:prSet/>
      <dgm:spPr/>
      <dgm:t>
        <a:bodyPr/>
        <a:lstStyle/>
        <a:p>
          <a:endParaRPr lang="en-US"/>
        </a:p>
      </dgm:t>
    </dgm:pt>
    <dgm:pt modelId="{477F866A-D480-3349-AD25-980B05B414AA}">
      <dgm:prSet phldrT="[Text]"/>
      <dgm:spPr>
        <a:solidFill>
          <a:schemeClr val="accent6">
            <a:lumMod val="60000"/>
            <a:lumOff val="40000"/>
          </a:schemeClr>
        </a:solidFill>
        <a:scene3d>
          <a:camera prst="orthographicFront"/>
          <a:lightRig rig="threePt" dir="t"/>
        </a:scene3d>
        <a:sp3d>
          <a:bevelT w="101600" prst="riblet"/>
        </a:sp3d>
      </dgm:spPr>
      <dgm:t>
        <a:bodyPr/>
        <a:lstStyle/>
        <a:p>
          <a:r>
            <a:rPr lang="en-GB" dirty="0" smtClean="0">
              <a:latin typeface="Avenir Next"/>
            </a:rPr>
            <a:t>Behave in certain ways 	</a:t>
          </a:r>
          <a:r>
            <a:rPr lang="en-GB" b="1" i="0" dirty="0" smtClean="0">
              <a:ln>
                <a:solidFill>
                  <a:srgbClr val="5B125A"/>
                </a:solidFill>
              </a:ln>
              <a:solidFill>
                <a:schemeClr val="tx1"/>
              </a:solidFill>
              <a:latin typeface="Avenir Next"/>
            </a:rPr>
            <a:t>differentiate</a:t>
          </a:r>
          <a:endParaRPr lang="en-US" b="0" i="0" dirty="0">
            <a:ln>
              <a:solidFill>
                <a:srgbClr val="5B125A"/>
              </a:solidFill>
            </a:ln>
            <a:solidFill>
              <a:schemeClr val="tx1"/>
            </a:solidFill>
          </a:endParaRPr>
        </a:p>
      </dgm:t>
    </dgm:pt>
    <dgm:pt modelId="{A235CE20-73A0-AB49-A395-E810B9CEA833}" type="parTrans" cxnId="{58272B39-A432-1A44-8A55-3DC7D8B25BAA}">
      <dgm:prSet/>
      <dgm:spPr/>
      <dgm:t>
        <a:bodyPr/>
        <a:lstStyle/>
        <a:p>
          <a:endParaRPr lang="en-US"/>
        </a:p>
      </dgm:t>
    </dgm:pt>
    <dgm:pt modelId="{5CAF8D9A-9A11-1A4B-B420-87F9BE3BCE89}" type="sibTrans" cxnId="{58272B39-A432-1A44-8A55-3DC7D8B25BAA}">
      <dgm:prSet/>
      <dgm:spPr/>
      <dgm:t>
        <a:bodyPr/>
        <a:lstStyle/>
        <a:p>
          <a:endParaRPr lang="en-US"/>
        </a:p>
      </dgm:t>
    </dgm:pt>
    <dgm:pt modelId="{763F935E-7841-084F-9671-F1EAE157BD81}">
      <dgm:prSet phldrT="[Text]"/>
      <dgm:spPr>
        <a:solidFill>
          <a:schemeClr val="bg2">
            <a:lumMod val="75000"/>
          </a:schemeClr>
        </a:solidFill>
        <a:scene3d>
          <a:camera prst="orthographicFront"/>
          <a:lightRig rig="threePt" dir="t"/>
        </a:scene3d>
        <a:sp3d>
          <a:bevelT w="101600" prst="riblet"/>
        </a:sp3d>
      </dgm:spPr>
      <dgm:t>
        <a:bodyPr/>
        <a:lstStyle/>
        <a:p>
          <a:r>
            <a:rPr lang="en-GB" dirty="0" smtClean="0">
              <a:latin typeface="Avenir Next"/>
            </a:rPr>
            <a:t>Move into scaffold		</a:t>
          </a:r>
          <a:r>
            <a:rPr lang="en-GB" b="1" i="0" dirty="0" smtClean="0">
              <a:ln>
                <a:solidFill>
                  <a:srgbClr val="5B125A"/>
                </a:solidFill>
              </a:ln>
              <a:solidFill>
                <a:schemeClr val="tx1"/>
              </a:solidFill>
              <a:latin typeface="Avenir Next"/>
            </a:rPr>
            <a:t>migrate</a:t>
          </a:r>
          <a:endParaRPr lang="en-US" b="0" i="0" dirty="0">
            <a:ln>
              <a:solidFill>
                <a:srgbClr val="5B125A"/>
              </a:solidFill>
            </a:ln>
            <a:solidFill>
              <a:schemeClr val="tx1"/>
            </a:solidFill>
          </a:endParaRPr>
        </a:p>
      </dgm:t>
    </dgm:pt>
    <dgm:pt modelId="{49EFCF38-F13E-DA43-BB7D-C49B1E3F1130}" type="parTrans" cxnId="{35F206F9-ECDE-544D-89DD-86905F38D773}">
      <dgm:prSet/>
      <dgm:spPr/>
      <dgm:t>
        <a:bodyPr/>
        <a:lstStyle/>
        <a:p>
          <a:endParaRPr lang="en-US"/>
        </a:p>
      </dgm:t>
    </dgm:pt>
    <dgm:pt modelId="{5B3AECDC-2EC8-0A48-8C58-BE6DC8750D5C}" type="sibTrans" cxnId="{35F206F9-ECDE-544D-89DD-86905F38D773}">
      <dgm:prSet/>
      <dgm:spPr/>
      <dgm:t>
        <a:bodyPr/>
        <a:lstStyle/>
        <a:p>
          <a:endParaRPr lang="en-US"/>
        </a:p>
      </dgm:t>
    </dgm:pt>
    <dgm:pt modelId="{1212EB80-A756-0C48-8BDC-E5F9390B2C8A}" type="pres">
      <dgm:prSet presAssocID="{770D8FC1-D5E7-3049-B5D6-1EAF745848E1}" presName="linear" presStyleCnt="0">
        <dgm:presLayoutVars>
          <dgm:animLvl val="lvl"/>
          <dgm:resizeHandles val="exact"/>
        </dgm:presLayoutVars>
      </dgm:prSet>
      <dgm:spPr/>
      <dgm:t>
        <a:bodyPr/>
        <a:lstStyle/>
        <a:p>
          <a:endParaRPr lang="en-US"/>
        </a:p>
      </dgm:t>
    </dgm:pt>
    <dgm:pt modelId="{FF6CAFA4-7D92-F14C-9DE8-02849B62EE3F}" type="pres">
      <dgm:prSet presAssocID="{A0190775-D1E7-F04C-B761-40D06BE3C45C}" presName="parentText" presStyleLbl="node1" presStyleIdx="0" presStyleCnt="3">
        <dgm:presLayoutVars>
          <dgm:chMax val="0"/>
          <dgm:bulletEnabled val="1"/>
        </dgm:presLayoutVars>
      </dgm:prSet>
      <dgm:spPr/>
      <dgm:t>
        <a:bodyPr/>
        <a:lstStyle/>
        <a:p>
          <a:endParaRPr lang="en-US"/>
        </a:p>
      </dgm:t>
    </dgm:pt>
    <dgm:pt modelId="{C219A88B-F88D-C242-8063-BF5AD3B36D59}" type="pres">
      <dgm:prSet presAssocID="{5C21F03B-B604-F542-BD0A-D529C3F64C30}" presName="spacer" presStyleCnt="0"/>
      <dgm:spPr/>
    </dgm:pt>
    <dgm:pt modelId="{A75ABA0B-A9E2-A24D-9DEE-E3C9C284AC3E}" type="pres">
      <dgm:prSet presAssocID="{477F866A-D480-3349-AD25-980B05B414AA}" presName="parentText" presStyleLbl="node1" presStyleIdx="1" presStyleCnt="3">
        <dgm:presLayoutVars>
          <dgm:chMax val="0"/>
          <dgm:bulletEnabled val="1"/>
        </dgm:presLayoutVars>
      </dgm:prSet>
      <dgm:spPr/>
      <dgm:t>
        <a:bodyPr/>
        <a:lstStyle/>
        <a:p>
          <a:endParaRPr lang="en-US"/>
        </a:p>
      </dgm:t>
    </dgm:pt>
    <dgm:pt modelId="{453AAB8F-35A2-E644-A165-A96783C03324}" type="pres">
      <dgm:prSet presAssocID="{5CAF8D9A-9A11-1A4B-B420-87F9BE3BCE89}" presName="spacer" presStyleCnt="0"/>
      <dgm:spPr/>
    </dgm:pt>
    <dgm:pt modelId="{95794721-D0FC-3B48-8C7C-E32EC9B5DFAD}" type="pres">
      <dgm:prSet presAssocID="{763F935E-7841-084F-9671-F1EAE157BD81}" presName="parentText" presStyleLbl="node1" presStyleIdx="2" presStyleCnt="3">
        <dgm:presLayoutVars>
          <dgm:chMax val="0"/>
          <dgm:bulletEnabled val="1"/>
        </dgm:presLayoutVars>
      </dgm:prSet>
      <dgm:spPr/>
      <dgm:t>
        <a:bodyPr/>
        <a:lstStyle/>
        <a:p>
          <a:endParaRPr lang="en-US"/>
        </a:p>
      </dgm:t>
    </dgm:pt>
  </dgm:ptLst>
  <dgm:cxnLst>
    <dgm:cxn modelId="{3ADC796A-CEB6-4D15-9918-5096FBE5CBF8}" type="presOf" srcId="{A0190775-D1E7-F04C-B761-40D06BE3C45C}" destId="{FF6CAFA4-7D92-F14C-9DE8-02849B62EE3F}" srcOrd="0" destOrd="0" presId="urn:microsoft.com/office/officeart/2005/8/layout/vList2"/>
    <dgm:cxn modelId="{E916A0F4-2027-4792-9805-77D6939954D7}" type="presOf" srcId="{770D8FC1-D5E7-3049-B5D6-1EAF745848E1}" destId="{1212EB80-A756-0C48-8BDC-E5F9390B2C8A}" srcOrd="0" destOrd="0" presId="urn:microsoft.com/office/officeart/2005/8/layout/vList2"/>
    <dgm:cxn modelId="{6AB6588C-D2C2-4358-BF2F-12FCCAB12C52}" type="presOf" srcId="{763F935E-7841-084F-9671-F1EAE157BD81}" destId="{95794721-D0FC-3B48-8C7C-E32EC9B5DFAD}" srcOrd="0" destOrd="0" presId="urn:microsoft.com/office/officeart/2005/8/layout/vList2"/>
    <dgm:cxn modelId="{35F206F9-ECDE-544D-89DD-86905F38D773}" srcId="{770D8FC1-D5E7-3049-B5D6-1EAF745848E1}" destId="{763F935E-7841-084F-9671-F1EAE157BD81}" srcOrd="2" destOrd="0" parTransId="{49EFCF38-F13E-DA43-BB7D-C49B1E3F1130}" sibTransId="{5B3AECDC-2EC8-0A48-8C58-BE6DC8750D5C}"/>
    <dgm:cxn modelId="{049D4A63-4113-794C-AE2E-A600EC9E9A6F}" srcId="{770D8FC1-D5E7-3049-B5D6-1EAF745848E1}" destId="{A0190775-D1E7-F04C-B761-40D06BE3C45C}" srcOrd="0" destOrd="0" parTransId="{E45F052F-CF57-A84D-840C-34A1B8FF42B2}" sibTransId="{5C21F03B-B604-F542-BD0A-D529C3F64C30}"/>
    <dgm:cxn modelId="{0446C87A-9D06-40D2-8184-33CDD86E78EB}" type="presOf" srcId="{477F866A-D480-3349-AD25-980B05B414AA}" destId="{A75ABA0B-A9E2-A24D-9DEE-E3C9C284AC3E}" srcOrd="0" destOrd="0" presId="urn:microsoft.com/office/officeart/2005/8/layout/vList2"/>
    <dgm:cxn modelId="{58272B39-A432-1A44-8A55-3DC7D8B25BAA}" srcId="{770D8FC1-D5E7-3049-B5D6-1EAF745848E1}" destId="{477F866A-D480-3349-AD25-980B05B414AA}" srcOrd="1" destOrd="0" parTransId="{A235CE20-73A0-AB49-A395-E810B9CEA833}" sibTransId="{5CAF8D9A-9A11-1A4B-B420-87F9BE3BCE89}"/>
    <dgm:cxn modelId="{7C897883-C46B-4DAC-A534-0F674E83AEF3}" type="presParOf" srcId="{1212EB80-A756-0C48-8BDC-E5F9390B2C8A}" destId="{FF6CAFA4-7D92-F14C-9DE8-02849B62EE3F}" srcOrd="0" destOrd="0" presId="urn:microsoft.com/office/officeart/2005/8/layout/vList2"/>
    <dgm:cxn modelId="{2D2FBBEF-37B2-4BE2-851A-B5BB267CBDE7}" type="presParOf" srcId="{1212EB80-A756-0C48-8BDC-E5F9390B2C8A}" destId="{C219A88B-F88D-C242-8063-BF5AD3B36D59}" srcOrd="1" destOrd="0" presId="urn:microsoft.com/office/officeart/2005/8/layout/vList2"/>
    <dgm:cxn modelId="{F8D0379D-A612-4524-97E4-B3FB63C8B130}" type="presParOf" srcId="{1212EB80-A756-0C48-8BDC-E5F9390B2C8A}" destId="{A75ABA0B-A9E2-A24D-9DEE-E3C9C284AC3E}" srcOrd="2" destOrd="0" presId="urn:microsoft.com/office/officeart/2005/8/layout/vList2"/>
    <dgm:cxn modelId="{7A72537A-CCC1-4080-B2F3-6E6ADB632F6D}" type="presParOf" srcId="{1212EB80-A756-0C48-8BDC-E5F9390B2C8A}" destId="{453AAB8F-35A2-E644-A165-A96783C03324}" srcOrd="3" destOrd="0" presId="urn:microsoft.com/office/officeart/2005/8/layout/vList2"/>
    <dgm:cxn modelId="{69202B4D-3287-4FCC-9C7D-CF3097B9183F}" type="presParOf" srcId="{1212EB80-A756-0C48-8BDC-E5F9390B2C8A}" destId="{95794721-D0FC-3B48-8C7C-E32EC9B5DFAD}"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841A7A47-D3CE-E444-AB74-0AD53F2706CD}" type="doc">
      <dgm:prSet loTypeId="urn:microsoft.com/office/officeart/2005/8/layout/hProcess9" loCatId="process" qsTypeId="urn:microsoft.com/office/officeart/2005/8/quickstyle/simple4" qsCatId="simple" csTypeId="urn:microsoft.com/office/officeart/2005/8/colors/accent1_2" csCatId="accent1" phldr="1"/>
      <dgm:spPr/>
      <dgm:t>
        <a:bodyPr/>
        <a:lstStyle/>
        <a:p>
          <a:endParaRPr lang="en-US"/>
        </a:p>
      </dgm:t>
    </dgm:pt>
    <dgm:pt modelId="{F3A07766-7FF1-6940-9214-22B8DE257CD0}">
      <dgm:prSet/>
      <dgm:spPr>
        <a:solidFill>
          <a:schemeClr val="accent6">
            <a:lumMod val="50000"/>
          </a:schemeClr>
        </a:solidFill>
        <a:scene3d>
          <a:camera prst="orthographicFront"/>
          <a:lightRig rig="flood" dir="t"/>
        </a:scene3d>
        <a:sp3d prstMaterial="plastic">
          <a:bevelT w="139700" h="152400"/>
          <a:bevelB w="152400" h="146050"/>
        </a:sp3d>
      </dgm:spPr>
      <dgm:t>
        <a:bodyPr/>
        <a:lstStyle/>
        <a:p>
          <a:pPr rtl="0"/>
          <a:r>
            <a:rPr lang="en-IE" dirty="0" smtClean="0"/>
            <a:t>Tie a piece of string to knot of balloon, and use it to hang balloon up to dry</a:t>
          </a:r>
          <a:endParaRPr lang="en-US" dirty="0"/>
        </a:p>
      </dgm:t>
    </dgm:pt>
    <dgm:pt modelId="{21DD2961-D082-6646-9A36-AA1295AA54DB}" type="parTrans" cxnId="{ED2FC2D8-476D-AA4A-B7D8-6F72CB0A6054}">
      <dgm:prSet/>
      <dgm:spPr/>
      <dgm:t>
        <a:bodyPr/>
        <a:lstStyle/>
        <a:p>
          <a:endParaRPr lang="en-US"/>
        </a:p>
      </dgm:t>
    </dgm:pt>
    <dgm:pt modelId="{5CEBAFB8-E3CF-234D-B271-9A52A0557B17}" type="sibTrans" cxnId="{ED2FC2D8-476D-AA4A-B7D8-6F72CB0A6054}">
      <dgm:prSet/>
      <dgm:spPr/>
      <dgm:t>
        <a:bodyPr/>
        <a:lstStyle/>
        <a:p>
          <a:endParaRPr lang="en-US"/>
        </a:p>
      </dgm:t>
    </dgm:pt>
    <dgm:pt modelId="{864B100D-D0DE-6845-ABB8-B027C21154F3}">
      <dgm:prSet/>
      <dgm:spPr>
        <a:solidFill>
          <a:schemeClr val="tx2">
            <a:lumMod val="75000"/>
          </a:schemeClr>
        </a:solidFill>
        <a:scene3d>
          <a:camera prst="orthographicFront"/>
          <a:lightRig rig="harsh" dir="t"/>
        </a:scene3d>
        <a:sp3d prstMaterial="plastic">
          <a:bevelT w="165100" h="158750"/>
          <a:bevelB w="152400" h="152400"/>
        </a:sp3d>
      </dgm:spPr>
      <dgm:t>
        <a:bodyPr/>
        <a:lstStyle/>
        <a:p>
          <a:pPr rtl="0"/>
          <a:r>
            <a:rPr lang="en-IE" dirty="0" smtClean="0">
              <a:latin typeface="Avenir Next"/>
            </a:rPr>
            <a:t>Repeat with more strings until most of surface of the balloon is covered</a:t>
          </a:r>
          <a:endParaRPr lang="en-US" dirty="0">
            <a:latin typeface="Avenir Next"/>
          </a:endParaRPr>
        </a:p>
      </dgm:t>
    </dgm:pt>
    <dgm:pt modelId="{8D3FFA9D-40D3-754B-944D-76F1FB2CFD4E}" type="sibTrans" cxnId="{A12457B1-9938-F245-93A8-395D1269C029}">
      <dgm:prSet/>
      <dgm:spPr/>
      <dgm:t>
        <a:bodyPr/>
        <a:lstStyle/>
        <a:p>
          <a:endParaRPr lang="en-US"/>
        </a:p>
      </dgm:t>
    </dgm:pt>
    <dgm:pt modelId="{DDFEC06F-79EE-C04F-8FB7-0BE23793E510}" type="parTrans" cxnId="{A12457B1-9938-F245-93A8-395D1269C029}">
      <dgm:prSet/>
      <dgm:spPr/>
      <dgm:t>
        <a:bodyPr/>
        <a:lstStyle/>
        <a:p>
          <a:endParaRPr lang="en-US"/>
        </a:p>
      </dgm:t>
    </dgm:pt>
    <dgm:pt modelId="{01DE8C11-91AF-B042-818D-37E5F5736F68}">
      <dgm:prSet/>
      <dgm:spPr>
        <a:solidFill>
          <a:srgbClr val="102A0E"/>
        </a:solidFill>
        <a:scene3d>
          <a:camera prst="orthographicFront"/>
          <a:lightRig rig="brightRoom" dir="t"/>
        </a:scene3d>
        <a:sp3d prstMaterial="plastic">
          <a:bevelT w="139700" h="139700"/>
          <a:bevelB w="139700" h="139700"/>
        </a:sp3d>
      </dgm:spPr>
      <dgm:t>
        <a:bodyPr/>
        <a:lstStyle/>
        <a:p>
          <a:pPr rtl="0"/>
          <a:r>
            <a:rPr lang="en-IE" dirty="0" smtClean="0">
              <a:latin typeface="Avenir Next"/>
            </a:rPr>
            <a:t>Inflate balloon to ¼ of its capacity and tie off</a:t>
          </a:r>
          <a:endParaRPr lang="en-US" dirty="0">
            <a:latin typeface="Avenir Next"/>
          </a:endParaRPr>
        </a:p>
      </dgm:t>
    </dgm:pt>
    <dgm:pt modelId="{75642F20-D009-A144-9927-25C962D2F634}" type="sibTrans" cxnId="{F56E914E-545F-1244-B58B-636C684665F9}">
      <dgm:prSet/>
      <dgm:spPr/>
      <dgm:t>
        <a:bodyPr/>
        <a:lstStyle/>
        <a:p>
          <a:endParaRPr lang="en-US"/>
        </a:p>
      </dgm:t>
    </dgm:pt>
    <dgm:pt modelId="{36594536-AEFE-A84C-B28C-13486ACB7E7A}" type="parTrans" cxnId="{F56E914E-545F-1244-B58B-636C684665F9}">
      <dgm:prSet/>
      <dgm:spPr/>
      <dgm:t>
        <a:bodyPr/>
        <a:lstStyle/>
        <a:p>
          <a:endParaRPr lang="en-US"/>
        </a:p>
      </dgm:t>
    </dgm:pt>
    <dgm:pt modelId="{6C137212-A7DF-F44B-B030-89BBE5688A90}">
      <dgm:prSet/>
      <dgm:spPr>
        <a:solidFill>
          <a:schemeClr val="bg2">
            <a:lumMod val="75000"/>
          </a:schemeClr>
        </a:solidFill>
        <a:scene3d>
          <a:camera prst="orthographicFront"/>
          <a:lightRig rig="flood" dir="t"/>
        </a:scene3d>
        <a:sp3d prstMaterial="plastic">
          <a:bevelT w="139700" h="139700"/>
          <a:bevelB w="139700" h="139700"/>
        </a:sp3d>
      </dgm:spPr>
      <dgm:t>
        <a:bodyPr/>
        <a:lstStyle/>
        <a:p>
          <a:pPr rtl="0"/>
          <a:r>
            <a:rPr lang="en-IE" dirty="0" smtClean="0">
              <a:latin typeface="Avenir Next"/>
            </a:rPr>
            <a:t>Tie glued string to knot of balloon, and wrap around the balloon</a:t>
          </a:r>
          <a:endParaRPr lang="en-US" dirty="0">
            <a:latin typeface="Avenir Next"/>
          </a:endParaRPr>
        </a:p>
      </dgm:t>
    </dgm:pt>
    <dgm:pt modelId="{F81585FF-C6EE-AA4A-8CEF-E2E31F9AEABD}" type="sibTrans" cxnId="{6AFBDBF9-FF3C-DA48-9B35-D9CD1F0853E3}">
      <dgm:prSet/>
      <dgm:spPr/>
      <dgm:t>
        <a:bodyPr/>
        <a:lstStyle/>
        <a:p>
          <a:endParaRPr lang="en-US"/>
        </a:p>
      </dgm:t>
    </dgm:pt>
    <dgm:pt modelId="{769BD51E-FBD0-6A4D-8FDF-F2631AF622F0}" type="parTrans" cxnId="{6AFBDBF9-FF3C-DA48-9B35-D9CD1F0853E3}">
      <dgm:prSet/>
      <dgm:spPr/>
      <dgm:t>
        <a:bodyPr/>
        <a:lstStyle/>
        <a:p>
          <a:endParaRPr lang="en-US"/>
        </a:p>
      </dgm:t>
    </dgm:pt>
    <dgm:pt modelId="{89351CAB-18F1-D443-9739-A9A3BA81F102}">
      <dgm:prSet/>
      <dgm:spPr>
        <a:solidFill>
          <a:schemeClr val="accent2">
            <a:lumMod val="50000"/>
          </a:schemeClr>
        </a:solidFill>
        <a:scene3d>
          <a:camera prst="orthographicFront"/>
          <a:lightRig rig="flood" dir="t"/>
        </a:scene3d>
        <a:sp3d contourW="12700" prstMaterial="plastic">
          <a:bevelT w="146050" h="139700"/>
          <a:bevelB w="139700" h="146050"/>
          <a:contourClr>
            <a:schemeClr val="accent2"/>
          </a:contourClr>
        </a:sp3d>
      </dgm:spPr>
      <dgm:t>
        <a:bodyPr/>
        <a:lstStyle/>
        <a:p>
          <a:pPr rtl="0"/>
          <a:r>
            <a:rPr lang="en-IE" b="0" dirty="0" smtClean="0">
              <a:latin typeface="Avenir Next"/>
            </a:rPr>
            <a:t>Cut pieces of string then dip in PVA glue</a:t>
          </a:r>
          <a:endParaRPr lang="en-US" b="0" dirty="0">
            <a:latin typeface="Avenir Next"/>
          </a:endParaRPr>
        </a:p>
      </dgm:t>
    </dgm:pt>
    <dgm:pt modelId="{44C59166-B86B-3740-87EF-9C4D8ECD479B}" type="sibTrans" cxnId="{8625E37C-6969-5C44-A8A3-BB526790E7E8}">
      <dgm:prSet/>
      <dgm:spPr/>
      <dgm:t>
        <a:bodyPr/>
        <a:lstStyle/>
        <a:p>
          <a:endParaRPr lang="en-US"/>
        </a:p>
      </dgm:t>
    </dgm:pt>
    <dgm:pt modelId="{53E9077C-2813-B043-B8E3-3AD0F62077B8}" type="parTrans" cxnId="{8625E37C-6969-5C44-A8A3-BB526790E7E8}">
      <dgm:prSet/>
      <dgm:spPr/>
      <dgm:t>
        <a:bodyPr/>
        <a:lstStyle/>
        <a:p>
          <a:endParaRPr lang="en-US"/>
        </a:p>
      </dgm:t>
    </dgm:pt>
    <dgm:pt modelId="{ECB48832-0B49-594F-8A75-EB5E9AC93142}" type="pres">
      <dgm:prSet presAssocID="{841A7A47-D3CE-E444-AB74-0AD53F2706CD}" presName="CompostProcess" presStyleCnt="0">
        <dgm:presLayoutVars>
          <dgm:dir/>
          <dgm:resizeHandles val="exact"/>
        </dgm:presLayoutVars>
      </dgm:prSet>
      <dgm:spPr/>
      <dgm:t>
        <a:bodyPr/>
        <a:lstStyle/>
        <a:p>
          <a:endParaRPr lang="en-US"/>
        </a:p>
      </dgm:t>
    </dgm:pt>
    <dgm:pt modelId="{1E21EF08-174E-B54B-BFFF-D10F1828EC7E}" type="pres">
      <dgm:prSet presAssocID="{841A7A47-D3CE-E444-AB74-0AD53F2706CD}" presName="arrow" presStyleLbl="bgShp" presStyleIdx="0" presStyleCnt="1"/>
      <dgm:spPr>
        <a:solidFill>
          <a:schemeClr val="accent1">
            <a:lumMod val="50000"/>
          </a:schemeClr>
        </a:solidFill>
        <a:scene3d>
          <a:camera prst="orthographicFront"/>
          <a:lightRig rig="threePt" dir="t"/>
        </a:scene3d>
        <a:sp3d>
          <a:bevelT w="152400" prst="riblet"/>
          <a:bevelB w="158750" prst="riblet"/>
        </a:sp3d>
      </dgm:spPr>
      <dgm:t>
        <a:bodyPr/>
        <a:lstStyle/>
        <a:p>
          <a:endParaRPr lang="en-US"/>
        </a:p>
      </dgm:t>
    </dgm:pt>
    <dgm:pt modelId="{47A75702-EF13-1448-8814-D65E7EDF7EBB}" type="pres">
      <dgm:prSet presAssocID="{841A7A47-D3CE-E444-AB74-0AD53F2706CD}" presName="linearProcess" presStyleCnt="0"/>
      <dgm:spPr/>
    </dgm:pt>
    <dgm:pt modelId="{677A870C-2E13-394D-A77E-F8388542B3DA}" type="pres">
      <dgm:prSet presAssocID="{01DE8C11-91AF-B042-818D-37E5F5736F68}" presName="textNode" presStyleLbl="node1" presStyleIdx="0" presStyleCnt="5">
        <dgm:presLayoutVars>
          <dgm:bulletEnabled val="1"/>
        </dgm:presLayoutVars>
      </dgm:prSet>
      <dgm:spPr/>
      <dgm:t>
        <a:bodyPr/>
        <a:lstStyle/>
        <a:p>
          <a:endParaRPr lang="en-US"/>
        </a:p>
      </dgm:t>
    </dgm:pt>
    <dgm:pt modelId="{78EE7B6C-94D7-C944-9FAE-62F814FDA871}" type="pres">
      <dgm:prSet presAssocID="{75642F20-D009-A144-9927-25C962D2F634}" presName="sibTrans" presStyleCnt="0"/>
      <dgm:spPr/>
    </dgm:pt>
    <dgm:pt modelId="{62DBB2AC-FEFC-514E-823E-8F4C0B043B88}" type="pres">
      <dgm:prSet presAssocID="{89351CAB-18F1-D443-9739-A9A3BA81F102}" presName="textNode" presStyleLbl="node1" presStyleIdx="1" presStyleCnt="5">
        <dgm:presLayoutVars>
          <dgm:bulletEnabled val="1"/>
        </dgm:presLayoutVars>
      </dgm:prSet>
      <dgm:spPr/>
      <dgm:t>
        <a:bodyPr/>
        <a:lstStyle/>
        <a:p>
          <a:endParaRPr lang="en-US"/>
        </a:p>
      </dgm:t>
    </dgm:pt>
    <dgm:pt modelId="{EC05FF1C-6968-E64E-8799-E0FB7D94B252}" type="pres">
      <dgm:prSet presAssocID="{44C59166-B86B-3740-87EF-9C4D8ECD479B}" presName="sibTrans" presStyleCnt="0"/>
      <dgm:spPr/>
    </dgm:pt>
    <dgm:pt modelId="{25081A0E-074E-2B43-AB16-A12EA1E50BBA}" type="pres">
      <dgm:prSet presAssocID="{6C137212-A7DF-F44B-B030-89BBE5688A90}" presName="textNode" presStyleLbl="node1" presStyleIdx="2" presStyleCnt="5">
        <dgm:presLayoutVars>
          <dgm:bulletEnabled val="1"/>
        </dgm:presLayoutVars>
      </dgm:prSet>
      <dgm:spPr/>
      <dgm:t>
        <a:bodyPr/>
        <a:lstStyle/>
        <a:p>
          <a:endParaRPr lang="en-US"/>
        </a:p>
      </dgm:t>
    </dgm:pt>
    <dgm:pt modelId="{952E5F9C-AD88-944C-9A07-350C7C1B83EC}" type="pres">
      <dgm:prSet presAssocID="{F81585FF-C6EE-AA4A-8CEF-E2E31F9AEABD}" presName="sibTrans" presStyleCnt="0"/>
      <dgm:spPr/>
    </dgm:pt>
    <dgm:pt modelId="{9A8EB251-57E2-DE41-8135-950B5C7C2D26}" type="pres">
      <dgm:prSet presAssocID="{864B100D-D0DE-6845-ABB8-B027C21154F3}" presName="textNode" presStyleLbl="node1" presStyleIdx="3" presStyleCnt="5">
        <dgm:presLayoutVars>
          <dgm:bulletEnabled val="1"/>
        </dgm:presLayoutVars>
      </dgm:prSet>
      <dgm:spPr/>
      <dgm:t>
        <a:bodyPr/>
        <a:lstStyle/>
        <a:p>
          <a:endParaRPr lang="en-US"/>
        </a:p>
      </dgm:t>
    </dgm:pt>
    <dgm:pt modelId="{381B6716-2D49-2846-94CC-4BEC547560CA}" type="pres">
      <dgm:prSet presAssocID="{8D3FFA9D-40D3-754B-944D-76F1FB2CFD4E}" presName="sibTrans" presStyleCnt="0"/>
      <dgm:spPr/>
    </dgm:pt>
    <dgm:pt modelId="{286962AA-614E-B041-A862-1EB6BFBA1F2E}" type="pres">
      <dgm:prSet presAssocID="{F3A07766-7FF1-6940-9214-22B8DE257CD0}" presName="textNode" presStyleLbl="node1" presStyleIdx="4" presStyleCnt="5">
        <dgm:presLayoutVars>
          <dgm:bulletEnabled val="1"/>
        </dgm:presLayoutVars>
      </dgm:prSet>
      <dgm:spPr/>
      <dgm:t>
        <a:bodyPr/>
        <a:lstStyle/>
        <a:p>
          <a:endParaRPr lang="en-US"/>
        </a:p>
      </dgm:t>
    </dgm:pt>
  </dgm:ptLst>
  <dgm:cxnLst>
    <dgm:cxn modelId="{6F2241A0-6C15-4444-B3BF-6F00979AA383}" type="presOf" srcId="{F3A07766-7FF1-6940-9214-22B8DE257CD0}" destId="{286962AA-614E-B041-A862-1EB6BFBA1F2E}" srcOrd="0" destOrd="0" presId="urn:microsoft.com/office/officeart/2005/8/layout/hProcess9"/>
    <dgm:cxn modelId="{6AFBDBF9-FF3C-DA48-9B35-D9CD1F0853E3}" srcId="{841A7A47-D3CE-E444-AB74-0AD53F2706CD}" destId="{6C137212-A7DF-F44B-B030-89BBE5688A90}" srcOrd="2" destOrd="0" parTransId="{769BD51E-FBD0-6A4D-8FDF-F2631AF622F0}" sibTransId="{F81585FF-C6EE-AA4A-8CEF-E2E31F9AEABD}"/>
    <dgm:cxn modelId="{ED2FC2D8-476D-AA4A-B7D8-6F72CB0A6054}" srcId="{841A7A47-D3CE-E444-AB74-0AD53F2706CD}" destId="{F3A07766-7FF1-6940-9214-22B8DE257CD0}" srcOrd="4" destOrd="0" parTransId="{21DD2961-D082-6646-9A36-AA1295AA54DB}" sibTransId="{5CEBAFB8-E3CF-234D-B271-9A52A0557B17}"/>
    <dgm:cxn modelId="{11C5A2CA-CB12-9745-A23F-AB433A9F6B29}" type="presOf" srcId="{6C137212-A7DF-F44B-B030-89BBE5688A90}" destId="{25081A0E-074E-2B43-AB16-A12EA1E50BBA}" srcOrd="0" destOrd="0" presId="urn:microsoft.com/office/officeart/2005/8/layout/hProcess9"/>
    <dgm:cxn modelId="{6EFC3E38-A4E1-424A-9341-67281A7CE21F}" type="presOf" srcId="{841A7A47-D3CE-E444-AB74-0AD53F2706CD}" destId="{ECB48832-0B49-594F-8A75-EB5E9AC93142}" srcOrd="0" destOrd="0" presId="urn:microsoft.com/office/officeart/2005/8/layout/hProcess9"/>
    <dgm:cxn modelId="{A12457B1-9938-F245-93A8-395D1269C029}" srcId="{841A7A47-D3CE-E444-AB74-0AD53F2706CD}" destId="{864B100D-D0DE-6845-ABB8-B027C21154F3}" srcOrd="3" destOrd="0" parTransId="{DDFEC06F-79EE-C04F-8FB7-0BE23793E510}" sibTransId="{8D3FFA9D-40D3-754B-944D-76F1FB2CFD4E}"/>
    <dgm:cxn modelId="{F62D8768-D686-7348-9037-49BFBDE00690}" type="presOf" srcId="{89351CAB-18F1-D443-9739-A9A3BA81F102}" destId="{62DBB2AC-FEFC-514E-823E-8F4C0B043B88}" srcOrd="0" destOrd="0" presId="urn:microsoft.com/office/officeart/2005/8/layout/hProcess9"/>
    <dgm:cxn modelId="{806126DD-40CF-CF42-A8C2-09EC6189E97B}" type="presOf" srcId="{864B100D-D0DE-6845-ABB8-B027C21154F3}" destId="{9A8EB251-57E2-DE41-8135-950B5C7C2D26}" srcOrd="0" destOrd="0" presId="urn:microsoft.com/office/officeart/2005/8/layout/hProcess9"/>
    <dgm:cxn modelId="{6A1FA4DA-31ED-C945-860E-DDEF25F22E1A}" type="presOf" srcId="{01DE8C11-91AF-B042-818D-37E5F5736F68}" destId="{677A870C-2E13-394D-A77E-F8388542B3DA}" srcOrd="0" destOrd="0" presId="urn:microsoft.com/office/officeart/2005/8/layout/hProcess9"/>
    <dgm:cxn modelId="{F56E914E-545F-1244-B58B-636C684665F9}" srcId="{841A7A47-D3CE-E444-AB74-0AD53F2706CD}" destId="{01DE8C11-91AF-B042-818D-37E5F5736F68}" srcOrd="0" destOrd="0" parTransId="{36594536-AEFE-A84C-B28C-13486ACB7E7A}" sibTransId="{75642F20-D009-A144-9927-25C962D2F634}"/>
    <dgm:cxn modelId="{8625E37C-6969-5C44-A8A3-BB526790E7E8}" srcId="{841A7A47-D3CE-E444-AB74-0AD53F2706CD}" destId="{89351CAB-18F1-D443-9739-A9A3BA81F102}" srcOrd="1" destOrd="0" parTransId="{53E9077C-2813-B043-B8E3-3AD0F62077B8}" sibTransId="{44C59166-B86B-3740-87EF-9C4D8ECD479B}"/>
    <dgm:cxn modelId="{F58F4694-FD4D-3640-ABB2-05F16742A3C1}" type="presParOf" srcId="{ECB48832-0B49-594F-8A75-EB5E9AC93142}" destId="{1E21EF08-174E-B54B-BFFF-D10F1828EC7E}" srcOrd="0" destOrd="0" presId="urn:microsoft.com/office/officeart/2005/8/layout/hProcess9"/>
    <dgm:cxn modelId="{320D8928-24A8-5149-AC51-422C96DB3CEE}" type="presParOf" srcId="{ECB48832-0B49-594F-8A75-EB5E9AC93142}" destId="{47A75702-EF13-1448-8814-D65E7EDF7EBB}" srcOrd="1" destOrd="0" presId="urn:microsoft.com/office/officeart/2005/8/layout/hProcess9"/>
    <dgm:cxn modelId="{5681E86F-B4D6-1C4A-B44A-5F7A3DF190B2}" type="presParOf" srcId="{47A75702-EF13-1448-8814-D65E7EDF7EBB}" destId="{677A870C-2E13-394D-A77E-F8388542B3DA}" srcOrd="0" destOrd="0" presId="urn:microsoft.com/office/officeart/2005/8/layout/hProcess9"/>
    <dgm:cxn modelId="{F33BC99D-ED3D-E443-A737-57D7003743E1}" type="presParOf" srcId="{47A75702-EF13-1448-8814-D65E7EDF7EBB}" destId="{78EE7B6C-94D7-C944-9FAE-62F814FDA871}" srcOrd="1" destOrd="0" presId="urn:microsoft.com/office/officeart/2005/8/layout/hProcess9"/>
    <dgm:cxn modelId="{D6360CF5-5D4F-5240-B6EB-5F0CC7002CBB}" type="presParOf" srcId="{47A75702-EF13-1448-8814-D65E7EDF7EBB}" destId="{62DBB2AC-FEFC-514E-823E-8F4C0B043B88}" srcOrd="2" destOrd="0" presId="urn:microsoft.com/office/officeart/2005/8/layout/hProcess9"/>
    <dgm:cxn modelId="{FDFAC435-0B70-EF40-A8A7-36E2B246ACEC}" type="presParOf" srcId="{47A75702-EF13-1448-8814-D65E7EDF7EBB}" destId="{EC05FF1C-6968-E64E-8799-E0FB7D94B252}" srcOrd="3" destOrd="0" presId="urn:microsoft.com/office/officeart/2005/8/layout/hProcess9"/>
    <dgm:cxn modelId="{20D30844-D363-CC47-A722-F6B2D6AE7CFC}" type="presParOf" srcId="{47A75702-EF13-1448-8814-D65E7EDF7EBB}" destId="{25081A0E-074E-2B43-AB16-A12EA1E50BBA}" srcOrd="4" destOrd="0" presId="urn:microsoft.com/office/officeart/2005/8/layout/hProcess9"/>
    <dgm:cxn modelId="{6AA51641-F2D9-274B-B050-9262D73EEF63}" type="presParOf" srcId="{47A75702-EF13-1448-8814-D65E7EDF7EBB}" destId="{952E5F9C-AD88-944C-9A07-350C7C1B83EC}" srcOrd="5" destOrd="0" presId="urn:microsoft.com/office/officeart/2005/8/layout/hProcess9"/>
    <dgm:cxn modelId="{FAB2CE8C-17A6-A743-BC00-ACA2E2786E78}" type="presParOf" srcId="{47A75702-EF13-1448-8814-D65E7EDF7EBB}" destId="{9A8EB251-57E2-DE41-8135-950B5C7C2D26}" srcOrd="6" destOrd="0" presId="urn:microsoft.com/office/officeart/2005/8/layout/hProcess9"/>
    <dgm:cxn modelId="{10D3B73E-13B4-DD44-B701-727D0F13918A}" type="presParOf" srcId="{47A75702-EF13-1448-8814-D65E7EDF7EBB}" destId="{381B6716-2D49-2846-94CC-4BEC547560CA}" srcOrd="7" destOrd="0" presId="urn:microsoft.com/office/officeart/2005/8/layout/hProcess9"/>
    <dgm:cxn modelId="{C26C8BAE-7789-A34F-B9E1-DC3EF3945AC9}" type="presParOf" srcId="{47A75702-EF13-1448-8814-D65E7EDF7EBB}" destId="{286962AA-614E-B041-A862-1EB6BFBA1F2E}" srcOrd="8"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599FF2A-186C-B048-BBFA-52E3ACDB2024}">
      <dsp:nvSpPr>
        <dsp:cNvPr id="0" name=""/>
        <dsp:cNvSpPr/>
      </dsp:nvSpPr>
      <dsp:spPr>
        <a:xfrm>
          <a:off x="1257299" y="-99853"/>
          <a:ext cx="6629400" cy="6629400"/>
        </a:xfrm>
        <a:prstGeom prst="ellipse">
          <a:avLst/>
        </a:prstGeom>
        <a:solidFill>
          <a:srgbClr val="102A0E"/>
        </a:solidFill>
        <a:ln>
          <a:noFill/>
        </a:ln>
        <a:effectLst>
          <a:glow rad="228600">
            <a:schemeClr val="bg1">
              <a:lumMod val="40000"/>
              <a:lumOff val="60000"/>
              <a:alpha val="75000"/>
            </a:schemeClr>
          </a:glow>
        </a:effectLst>
        <a:scene3d>
          <a:camera prst="orthographicFront"/>
          <a:lightRig rig="threePt" dir="t"/>
        </a:scene3d>
        <a:sp3d prstMaterial="softEdge">
          <a:bevelT w="184150" h="127000"/>
          <a:bevelB w="196850" h="127000"/>
        </a:sp3d>
      </dsp:spPr>
      <dsp:style>
        <a:lnRef idx="0">
          <a:scrgbClr r="0" g="0" b="0"/>
        </a:lnRef>
        <a:fillRef idx="3">
          <a:scrgbClr r="0" g="0" b="0"/>
        </a:fillRef>
        <a:effectRef idx="2">
          <a:scrgbClr r="0" g="0" b="0"/>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endParaRPr lang="en-GB" sz="1800" kern="1200" dirty="0" smtClean="0">
            <a:latin typeface="Avenir Next"/>
          </a:endParaRPr>
        </a:p>
        <a:p>
          <a:pPr lvl="0" algn="ctr" defTabSz="800100">
            <a:lnSpc>
              <a:spcPct val="90000"/>
            </a:lnSpc>
            <a:spcBef>
              <a:spcPct val="0"/>
            </a:spcBef>
            <a:spcAft>
              <a:spcPct val="35000"/>
            </a:spcAft>
          </a:pPr>
          <a:endParaRPr lang="en-GB" sz="1800" kern="1200" dirty="0" smtClean="0">
            <a:latin typeface="Avenir Next"/>
          </a:endParaRPr>
        </a:p>
        <a:p>
          <a:pPr lvl="0" algn="ctr" defTabSz="800100">
            <a:lnSpc>
              <a:spcPct val="90000"/>
            </a:lnSpc>
            <a:spcBef>
              <a:spcPct val="0"/>
            </a:spcBef>
            <a:spcAft>
              <a:spcPct val="35000"/>
            </a:spcAft>
          </a:pPr>
          <a:endParaRPr lang="en-GB" sz="1800" kern="1200" dirty="0" smtClean="0">
            <a:latin typeface="Avenir Next"/>
          </a:endParaRPr>
        </a:p>
        <a:p>
          <a:pPr lvl="0" algn="ctr" defTabSz="800100">
            <a:lnSpc>
              <a:spcPct val="90000"/>
            </a:lnSpc>
            <a:spcBef>
              <a:spcPct val="0"/>
            </a:spcBef>
            <a:spcAft>
              <a:spcPct val="35000"/>
            </a:spcAft>
          </a:pPr>
          <a:endParaRPr lang="en-GB" sz="2400" u="none" kern="1200" dirty="0" smtClean="0">
            <a:latin typeface="Avenir Next"/>
          </a:endParaRPr>
        </a:p>
        <a:p>
          <a:pPr lvl="0" algn="ctr" defTabSz="800100">
            <a:lnSpc>
              <a:spcPct val="90000"/>
            </a:lnSpc>
            <a:spcBef>
              <a:spcPct val="0"/>
            </a:spcBef>
            <a:spcAft>
              <a:spcPct val="35000"/>
            </a:spcAft>
          </a:pPr>
          <a:endParaRPr lang="en-GB" sz="2400" u="none" kern="1200" dirty="0" smtClean="0">
            <a:latin typeface="Avenir Next"/>
          </a:endParaRPr>
        </a:p>
        <a:p>
          <a:pPr lvl="0" algn="ctr" defTabSz="800100">
            <a:lnSpc>
              <a:spcPct val="90000"/>
            </a:lnSpc>
            <a:spcBef>
              <a:spcPct val="0"/>
            </a:spcBef>
            <a:spcAft>
              <a:spcPct val="35000"/>
            </a:spcAft>
          </a:pPr>
          <a:endParaRPr lang="en-GB" sz="2400" u="none" kern="1200" dirty="0" smtClean="0">
            <a:latin typeface="Avenir Next"/>
          </a:endParaRPr>
        </a:p>
        <a:p>
          <a:pPr lvl="0" algn="ctr" defTabSz="800100">
            <a:lnSpc>
              <a:spcPct val="90000"/>
            </a:lnSpc>
            <a:spcBef>
              <a:spcPct val="0"/>
            </a:spcBef>
            <a:spcAft>
              <a:spcPct val="35000"/>
            </a:spcAft>
          </a:pPr>
          <a:endParaRPr lang="en-GB" sz="2400" u="none" kern="1200" dirty="0" smtClean="0">
            <a:latin typeface="Avenir Next"/>
          </a:endParaRPr>
        </a:p>
        <a:p>
          <a:pPr lvl="0" algn="ctr" defTabSz="800100">
            <a:lnSpc>
              <a:spcPct val="90000"/>
            </a:lnSpc>
            <a:spcBef>
              <a:spcPct val="0"/>
            </a:spcBef>
            <a:spcAft>
              <a:spcPct val="35000"/>
            </a:spcAft>
          </a:pPr>
          <a:endParaRPr lang="en-GB" sz="2400" u="none" kern="1200" dirty="0" smtClean="0">
            <a:latin typeface="Avenir Next"/>
          </a:endParaRPr>
        </a:p>
        <a:p>
          <a:pPr lvl="0" algn="ctr" defTabSz="800100">
            <a:lnSpc>
              <a:spcPct val="90000"/>
            </a:lnSpc>
            <a:spcBef>
              <a:spcPct val="0"/>
            </a:spcBef>
            <a:spcAft>
              <a:spcPct val="35000"/>
            </a:spcAft>
          </a:pPr>
          <a:endParaRPr lang="en-GB" sz="2400" u="none" kern="1200" dirty="0" smtClean="0">
            <a:latin typeface="Avenir Next"/>
          </a:endParaRPr>
        </a:p>
        <a:p>
          <a:pPr lvl="0" algn="ctr" defTabSz="800100">
            <a:lnSpc>
              <a:spcPct val="90000"/>
            </a:lnSpc>
            <a:spcBef>
              <a:spcPct val="0"/>
            </a:spcBef>
            <a:spcAft>
              <a:spcPct val="35000"/>
            </a:spcAft>
          </a:pPr>
          <a:endParaRPr lang="en-GB" sz="2400" u="none" kern="1200" dirty="0" smtClean="0">
            <a:latin typeface="Avenir Next"/>
          </a:endParaRPr>
        </a:p>
        <a:p>
          <a:pPr lvl="0" algn="ctr" defTabSz="800100">
            <a:lnSpc>
              <a:spcPct val="90000"/>
            </a:lnSpc>
            <a:spcBef>
              <a:spcPct val="0"/>
            </a:spcBef>
            <a:spcAft>
              <a:spcPct val="35000"/>
            </a:spcAft>
          </a:pPr>
          <a:r>
            <a:rPr lang="en-GB" sz="2400" kern="1200" dirty="0" smtClean="0">
              <a:latin typeface="Avenir Next"/>
            </a:rPr>
            <a:t>Must have appropriate physical properties for the area of the body they are being used</a:t>
          </a:r>
          <a:endParaRPr lang="en-US" sz="2400" u="none" kern="1200" dirty="0"/>
        </a:p>
      </dsp:txBody>
      <dsp:txXfrm>
        <a:off x="3328987" y="231616"/>
        <a:ext cx="2486025" cy="662940"/>
      </dsp:txXfrm>
    </dsp:sp>
    <dsp:sp modelId="{D92D4A8E-FE02-B447-B5F8-43EF31B70DB5}">
      <dsp:nvSpPr>
        <dsp:cNvPr id="0" name=""/>
        <dsp:cNvSpPr/>
      </dsp:nvSpPr>
      <dsp:spPr>
        <a:xfrm>
          <a:off x="1754504" y="894556"/>
          <a:ext cx="5634990" cy="5634990"/>
        </a:xfrm>
        <a:prstGeom prst="ellipse">
          <a:avLst/>
        </a:prstGeom>
        <a:solidFill>
          <a:srgbClr val="253412"/>
        </a:solidFill>
        <a:ln>
          <a:noFill/>
        </a:ln>
        <a:effectLst>
          <a:outerShdw blurRad="40000" dist="23000" dir="5400000" rotWithShape="0">
            <a:srgbClr val="000000">
              <a:alpha val="35000"/>
            </a:srgbClr>
          </a:outerShdw>
        </a:effectLst>
        <a:scene3d>
          <a:camera prst="orthographicFront"/>
          <a:lightRig rig="threePt" dir="t"/>
        </a:scene3d>
        <a:sp3d prstMaterial="plastic">
          <a:bevelT w="127000" h="127000"/>
          <a:bevelB w="127000" h="127000"/>
        </a:sp3d>
      </dsp:spPr>
      <dsp:style>
        <a:lnRef idx="0">
          <a:scrgbClr r="0" g="0" b="0"/>
        </a:lnRef>
        <a:fillRef idx="3">
          <a:scrgbClr r="0" g="0" b="0"/>
        </a:fillRef>
        <a:effectRef idx="2">
          <a:scrgbClr r="0" g="0" b="0"/>
        </a:effectRef>
        <a:fontRef idx="minor">
          <a:schemeClr val="lt1"/>
        </a:fontRef>
      </dsp:style>
      <dsp:txBody>
        <a:bodyPr spcFirstLastPara="0" vert="horz" wrap="square" lIns="170688" tIns="170688" rIns="170688" bIns="170688" numCol="1" spcCol="1270" anchor="ctr" anchorCtr="0">
          <a:noAutofit/>
        </a:bodyPr>
        <a:lstStyle/>
        <a:p>
          <a:pPr lvl="0" algn="ctr" defTabSz="1066800">
            <a:lnSpc>
              <a:spcPct val="90000"/>
            </a:lnSpc>
            <a:spcBef>
              <a:spcPct val="0"/>
            </a:spcBef>
            <a:spcAft>
              <a:spcPct val="35000"/>
            </a:spcAft>
          </a:pPr>
          <a:endParaRPr lang="en-GB" sz="2400" kern="1200" dirty="0" smtClean="0">
            <a:latin typeface="Avenir Next"/>
          </a:endParaRPr>
        </a:p>
        <a:p>
          <a:pPr lvl="0" algn="ctr" defTabSz="1066800">
            <a:lnSpc>
              <a:spcPct val="90000"/>
            </a:lnSpc>
            <a:spcBef>
              <a:spcPct val="0"/>
            </a:spcBef>
            <a:spcAft>
              <a:spcPct val="35000"/>
            </a:spcAft>
          </a:pPr>
          <a:endParaRPr lang="en-GB" sz="2400" kern="1200" dirty="0" smtClean="0">
            <a:latin typeface="Avenir Next"/>
          </a:endParaRPr>
        </a:p>
        <a:p>
          <a:pPr lvl="0" algn="ctr" defTabSz="1066800">
            <a:lnSpc>
              <a:spcPct val="90000"/>
            </a:lnSpc>
            <a:spcBef>
              <a:spcPct val="0"/>
            </a:spcBef>
            <a:spcAft>
              <a:spcPct val="35000"/>
            </a:spcAft>
          </a:pPr>
          <a:endParaRPr lang="en-GB" sz="2400" kern="1200" dirty="0" smtClean="0">
            <a:latin typeface="Avenir Next"/>
          </a:endParaRPr>
        </a:p>
        <a:p>
          <a:pPr lvl="0" algn="ctr" defTabSz="1066800">
            <a:lnSpc>
              <a:spcPct val="90000"/>
            </a:lnSpc>
            <a:spcBef>
              <a:spcPct val="0"/>
            </a:spcBef>
            <a:spcAft>
              <a:spcPct val="35000"/>
            </a:spcAft>
          </a:pPr>
          <a:endParaRPr lang="en-GB" sz="2400" kern="1200" dirty="0" smtClean="0">
            <a:latin typeface="Avenir Next"/>
          </a:endParaRPr>
        </a:p>
        <a:p>
          <a:pPr lvl="0" algn="ctr" defTabSz="1066800">
            <a:lnSpc>
              <a:spcPct val="90000"/>
            </a:lnSpc>
            <a:spcBef>
              <a:spcPct val="0"/>
            </a:spcBef>
            <a:spcAft>
              <a:spcPct val="35000"/>
            </a:spcAft>
          </a:pPr>
          <a:endParaRPr lang="en-GB" sz="2400" kern="1200" dirty="0" smtClean="0">
            <a:latin typeface="Avenir Next"/>
          </a:endParaRPr>
        </a:p>
        <a:p>
          <a:pPr lvl="0" algn="ctr" defTabSz="1066800">
            <a:lnSpc>
              <a:spcPct val="90000"/>
            </a:lnSpc>
            <a:spcBef>
              <a:spcPct val="0"/>
            </a:spcBef>
            <a:spcAft>
              <a:spcPct val="35000"/>
            </a:spcAft>
          </a:pPr>
          <a:endParaRPr lang="en-GB" sz="2400" kern="1200" dirty="0" smtClean="0">
            <a:latin typeface="Avenir Next"/>
          </a:endParaRPr>
        </a:p>
        <a:p>
          <a:pPr lvl="0" algn="ctr" defTabSz="1066800">
            <a:lnSpc>
              <a:spcPct val="90000"/>
            </a:lnSpc>
            <a:spcBef>
              <a:spcPct val="0"/>
            </a:spcBef>
            <a:spcAft>
              <a:spcPct val="35000"/>
            </a:spcAft>
          </a:pPr>
          <a:endParaRPr lang="en-GB" sz="2400" kern="1200" dirty="0" smtClean="0">
            <a:latin typeface="Avenir Next"/>
          </a:endParaRPr>
        </a:p>
        <a:p>
          <a:pPr lvl="0" algn="ctr" defTabSz="1066800">
            <a:lnSpc>
              <a:spcPct val="90000"/>
            </a:lnSpc>
            <a:spcBef>
              <a:spcPct val="0"/>
            </a:spcBef>
            <a:spcAft>
              <a:spcPct val="35000"/>
            </a:spcAft>
          </a:pPr>
          <a:endParaRPr lang="en-GB" sz="2400" kern="1200" dirty="0" smtClean="0">
            <a:latin typeface="Avenir Next"/>
          </a:endParaRPr>
        </a:p>
        <a:p>
          <a:pPr lvl="0" algn="ctr" defTabSz="1066800">
            <a:lnSpc>
              <a:spcPct val="90000"/>
            </a:lnSpc>
            <a:spcBef>
              <a:spcPct val="0"/>
            </a:spcBef>
            <a:spcAft>
              <a:spcPct val="35000"/>
            </a:spcAft>
          </a:pPr>
          <a:endParaRPr lang="en-GB" sz="2400" kern="1200" dirty="0" smtClean="0">
            <a:latin typeface="Avenir Next"/>
          </a:endParaRPr>
        </a:p>
        <a:p>
          <a:pPr lvl="0" algn="ctr" defTabSz="1066800">
            <a:lnSpc>
              <a:spcPct val="90000"/>
            </a:lnSpc>
            <a:spcBef>
              <a:spcPct val="0"/>
            </a:spcBef>
            <a:spcAft>
              <a:spcPct val="35000"/>
            </a:spcAft>
          </a:pPr>
          <a:endParaRPr lang="en-GB" sz="2400" kern="1200" dirty="0" smtClean="0">
            <a:latin typeface="Avenir Next"/>
          </a:endParaRPr>
        </a:p>
        <a:p>
          <a:pPr lvl="0" algn="ctr" defTabSz="1066800">
            <a:lnSpc>
              <a:spcPct val="90000"/>
            </a:lnSpc>
            <a:spcBef>
              <a:spcPct val="0"/>
            </a:spcBef>
            <a:spcAft>
              <a:spcPct val="35000"/>
            </a:spcAft>
          </a:pPr>
          <a:r>
            <a:rPr lang="en-GB" sz="2400" kern="1200" dirty="0" smtClean="0">
              <a:latin typeface="Avenir Next"/>
            </a:rPr>
            <a:t>Can easily be made into a shape of choice </a:t>
          </a:r>
          <a:endParaRPr lang="en-US" sz="2400" kern="1200" dirty="0"/>
        </a:p>
      </dsp:txBody>
      <dsp:txXfrm>
        <a:off x="3356955" y="1218568"/>
        <a:ext cx="2430089" cy="648023"/>
      </dsp:txXfrm>
    </dsp:sp>
    <dsp:sp modelId="{6512FBDE-89DD-7046-BE3F-68C2E2512362}">
      <dsp:nvSpPr>
        <dsp:cNvPr id="0" name=""/>
        <dsp:cNvSpPr/>
      </dsp:nvSpPr>
      <dsp:spPr>
        <a:xfrm>
          <a:off x="2052002" y="1647354"/>
          <a:ext cx="5039994" cy="5039994"/>
        </a:xfrm>
        <a:prstGeom prst="ellipse">
          <a:avLst/>
        </a:prstGeom>
        <a:solidFill>
          <a:schemeClr val="bg1">
            <a:lumMod val="50000"/>
          </a:schemeClr>
        </a:solidFill>
        <a:ln>
          <a:noFill/>
        </a:ln>
        <a:effectLst>
          <a:outerShdw blurRad="40000" dist="23000" dir="5400000" rotWithShape="0">
            <a:srgbClr val="000000">
              <a:alpha val="35000"/>
            </a:srgbClr>
          </a:outerShdw>
        </a:effectLst>
        <a:scene3d>
          <a:camera prst="orthographicFront"/>
          <a:lightRig rig="threePt" dir="t"/>
        </a:scene3d>
        <a:sp3d contourW="12700" prstMaterial="plastic">
          <a:bevelT w="127000" h="139700"/>
          <a:bevelB w="127000" h="127000"/>
          <a:contourClr>
            <a:srgbClr val="102A0E"/>
          </a:contourClr>
        </a:sp3d>
      </dsp:spPr>
      <dsp:style>
        <a:lnRef idx="0">
          <a:scrgbClr r="0" g="0" b="0"/>
        </a:lnRef>
        <a:fillRef idx="3">
          <a:scrgbClr r="0" g="0" b="0"/>
        </a:fillRef>
        <a:effectRef idx="2">
          <a:scrgbClr r="0" g="0" b="0"/>
        </a:effectRef>
        <a:fontRef idx="minor">
          <a:schemeClr val="lt1"/>
        </a:fontRef>
      </dsp:style>
      <dsp:txBody>
        <a:bodyPr spcFirstLastPara="0" vert="horz" wrap="square" lIns="170688" tIns="170688" rIns="170688" bIns="170688" numCol="1" spcCol="1270" anchor="ctr" anchorCtr="0">
          <a:noAutofit/>
        </a:bodyPr>
        <a:lstStyle/>
        <a:p>
          <a:pPr lvl="0" algn="ctr" defTabSz="1066800">
            <a:lnSpc>
              <a:spcPct val="90000"/>
            </a:lnSpc>
            <a:spcBef>
              <a:spcPct val="0"/>
            </a:spcBef>
            <a:spcAft>
              <a:spcPct val="35000"/>
            </a:spcAft>
          </a:pPr>
          <a:endParaRPr lang="en-GB" sz="2400" kern="1200" dirty="0" smtClean="0">
            <a:latin typeface="Avenir Next"/>
          </a:endParaRPr>
        </a:p>
        <a:p>
          <a:pPr lvl="0" algn="ctr" defTabSz="1066800">
            <a:lnSpc>
              <a:spcPct val="90000"/>
            </a:lnSpc>
            <a:spcBef>
              <a:spcPct val="0"/>
            </a:spcBef>
            <a:spcAft>
              <a:spcPct val="35000"/>
            </a:spcAft>
          </a:pPr>
          <a:endParaRPr lang="en-GB" sz="2400" kern="1200" dirty="0" smtClean="0">
            <a:latin typeface="Avenir Next"/>
          </a:endParaRPr>
        </a:p>
        <a:p>
          <a:pPr lvl="0" algn="ctr" defTabSz="1066800">
            <a:lnSpc>
              <a:spcPct val="90000"/>
            </a:lnSpc>
            <a:spcBef>
              <a:spcPct val="0"/>
            </a:spcBef>
            <a:spcAft>
              <a:spcPct val="35000"/>
            </a:spcAft>
          </a:pPr>
          <a:endParaRPr lang="en-GB" sz="2400" kern="1200" dirty="0" smtClean="0">
            <a:latin typeface="Avenir Next"/>
          </a:endParaRPr>
        </a:p>
        <a:p>
          <a:pPr lvl="0" algn="ctr" defTabSz="1066800">
            <a:lnSpc>
              <a:spcPct val="90000"/>
            </a:lnSpc>
            <a:spcBef>
              <a:spcPct val="0"/>
            </a:spcBef>
            <a:spcAft>
              <a:spcPct val="35000"/>
            </a:spcAft>
          </a:pPr>
          <a:endParaRPr lang="en-GB" sz="2400" kern="1200" dirty="0" smtClean="0">
            <a:latin typeface="Avenir Next"/>
          </a:endParaRPr>
        </a:p>
        <a:p>
          <a:pPr lvl="0" algn="ctr" defTabSz="1066800">
            <a:lnSpc>
              <a:spcPct val="90000"/>
            </a:lnSpc>
            <a:spcBef>
              <a:spcPct val="0"/>
            </a:spcBef>
            <a:spcAft>
              <a:spcPct val="35000"/>
            </a:spcAft>
          </a:pPr>
          <a:endParaRPr lang="en-GB" sz="2400" kern="1200" dirty="0" smtClean="0">
            <a:latin typeface="Avenir Next"/>
          </a:endParaRPr>
        </a:p>
        <a:p>
          <a:pPr lvl="0" algn="ctr" defTabSz="1066800">
            <a:lnSpc>
              <a:spcPct val="90000"/>
            </a:lnSpc>
            <a:spcBef>
              <a:spcPct val="0"/>
            </a:spcBef>
            <a:spcAft>
              <a:spcPct val="35000"/>
            </a:spcAft>
          </a:pPr>
          <a:endParaRPr lang="en-GB" sz="2400" kern="1200" dirty="0" smtClean="0">
            <a:latin typeface="Avenir Next"/>
          </a:endParaRPr>
        </a:p>
        <a:p>
          <a:pPr lvl="0" algn="ctr" defTabSz="1066800">
            <a:lnSpc>
              <a:spcPct val="90000"/>
            </a:lnSpc>
            <a:spcBef>
              <a:spcPct val="0"/>
            </a:spcBef>
            <a:spcAft>
              <a:spcPct val="35000"/>
            </a:spcAft>
          </a:pPr>
          <a:endParaRPr lang="en-GB" sz="2400" kern="1200" dirty="0" smtClean="0">
            <a:latin typeface="Avenir Next"/>
          </a:endParaRPr>
        </a:p>
        <a:p>
          <a:pPr lvl="0" algn="ctr" defTabSz="1066800">
            <a:lnSpc>
              <a:spcPct val="90000"/>
            </a:lnSpc>
            <a:spcBef>
              <a:spcPct val="0"/>
            </a:spcBef>
            <a:spcAft>
              <a:spcPct val="35000"/>
            </a:spcAft>
          </a:pPr>
          <a:r>
            <a:rPr lang="en-GB" sz="2400" kern="1200" dirty="0" smtClean="0">
              <a:latin typeface="Avenir Next"/>
            </a:rPr>
            <a:t>Must be </a:t>
          </a:r>
          <a:r>
            <a:rPr lang="en-GB" sz="2400" kern="1200" dirty="0" err="1" smtClean="0">
              <a:latin typeface="Avenir Next"/>
            </a:rPr>
            <a:t>noncarcinogenic</a:t>
          </a:r>
          <a:endParaRPr lang="en-US" sz="2400" kern="1200" dirty="0"/>
        </a:p>
      </dsp:txBody>
      <dsp:txXfrm>
        <a:off x="3267901" y="1995114"/>
        <a:ext cx="2608197" cy="695519"/>
      </dsp:txXfrm>
    </dsp:sp>
    <dsp:sp modelId="{911FA316-A144-9947-8850-5B4C0648D546}">
      <dsp:nvSpPr>
        <dsp:cNvPr id="0" name=""/>
        <dsp:cNvSpPr/>
      </dsp:nvSpPr>
      <dsp:spPr>
        <a:xfrm>
          <a:off x="2592002" y="2556697"/>
          <a:ext cx="3959995" cy="3959995"/>
        </a:xfrm>
        <a:prstGeom prst="ellipse">
          <a:avLst/>
        </a:prstGeom>
        <a:solidFill>
          <a:schemeClr val="accent2">
            <a:lumMod val="75000"/>
          </a:schemeClr>
        </a:solidFill>
        <a:ln>
          <a:noFill/>
        </a:ln>
        <a:effectLst>
          <a:outerShdw blurRad="40000" dist="23000" dir="5400000" rotWithShape="0">
            <a:srgbClr val="000000">
              <a:alpha val="35000"/>
            </a:srgbClr>
          </a:outerShdw>
        </a:effectLst>
        <a:scene3d>
          <a:camera prst="orthographicFront"/>
          <a:lightRig rig="threePt" dir="t"/>
        </a:scene3d>
        <a:sp3d prstMaterial="plastic">
          <a:bevelT w="127000" h="127000"/>
          <a:bevelB w="133350" h="165100"/>
        </a:sp3d>
      </dsp:spPr>
      <dsp:style>
        <a:lnRef idx="0">
          <a:scrgbClr r="0" g="0" b="0"/>
        </a:lnRef>
        <a:fillRef idx="3">
          <a:scrgbClr r="0" g="0" b="0"/>
        </a:fillRef>
        <a:effectRef idx="2">
          <a:scrgbClr r="0" g="0" b="0"/>
        </a:effectRef>
        <a:fontRef idx="minor">
          <a:schemeClr val="lt1"/>
        </a:fontRef>
      </dsp:style>
      <dsp:txBody>
        <a:bodyPr spcFirstLastPara="0" vert="horz" wrap="square" lIns="170688" tIns="170688" rIns="170688" bIns="170688" numCol="1" spcCol="1270" anchor="ctr" anchorCtr="0">
          <a:noAutofit/>
        </a:bodyPr>
        <a:lstStyle/>
        <a:p>
          <a:pPr lvl="0" algn="ctr" defTabSz="1066800">
            <a:lnSpc>
              <a:spcPct val="90000"/>
            </a:lnSpc>
            <a:spcBef>
              <a:spcPct val="0"/>
            </a:spcBef>
            <a:spcAft>
              <a:spcPct val="35000"/>
            </a:spcAft>
          </a:pPr>
          <a:endParaRPr lang="en-GB" sz="2400" kern="1200" dirty="0" smtClean="0">
            <a:latin typeface="Avenir Next"/>
          </a:endParaRPr>
        </a:p>
        <a:p>
          <a:pPr lvl="0" algn="ctr" defTabSz="1066800">
            <a:lnSpc>
              <a:spcPct val="90000"/>
            </a:lnSpc>
            <a:spcBef>
              <a:spcPct val="0"/>
            </a:spcBef>
            <a:spcAft>
              <a:spcPct val="35000"/>
            </a:spcAft>
          </a:pPr>
          <a:endParaRPr lang="en-GB" sz="2400" kern="1200" dirty="0" smtClean="0">
            <a:latin typeface="Avenir Next"/>
          </a:endParaRPr>
        </a:p>
        <a:p>
          <a:pPr lvl="0" algn="ctr" defTabSz="1066800">
            <a:lnSpc>
              <a:spcPct val="90000"/>
            </a:lnSpc>
            <a:spcBef>
              <a:spcPct val="0"/>
            </a:spcBef>
            <a:spcAft>
              <a:spcPct val="35000"/>
            </a:spcAft>
          </a:pPr>
          <a:endParaRPr lang="en-GB" sz="2400" kern="1200" dirty="0" smtClean="0">
            <a:latin typeface="Avenir Next"/>
          </a:endParaRPr>
        </a:p>
        <a:p>
          <a:pPr lvl="0" algn="ctr" defTabSz="1066800">
            <a:lnSpc>
              <a:spcPct val="90000"/>
            </a:lnSpc>
            <a:spcBef>
              <a:spcPct val="0"/>
            </a:spcBef>
            <a:spcAft>
              <a:spcPct val="35000"/>
            </a:spcAft>
          </a:pPr>
          <a:endParaRPr lang="en-GB" sz="2400" kern="1200" dirty="0" smtClean="0">
            <a:latin typeface="Avenir Next"/>
          </a:endParaRPr>
        </a:p>
        <a:p>
          <a:pPr lvl="0" algn="ctr" defTabSz="1066800">
            <a:lnSpc>
              <a:spcPct val="90000"/>
            </a:lnSpc>
            <a:spcBef>
              <a:spcPct val="0"/>
            </a:spcBef>
            <a:spcAft>
              <a:spcPct val="35000"/>
            </a:spcAft>
          </a:pPr>
          <a:endParaRPr lang="en-GB" sz="2400" kern="1200" dirty="0" smtClean="0">
            <a:latin typeface="Avenir Next"/>
          </a:endParaRPr>
        </a:p>
        <a:p>
          <a:pPr lvl="0" algn="ctr" defTabSz="1066800">
            <a:lnSpc>
              <a:spcPct val="90000"/>
            </a:lnSpc>
            <a:spcBef>
              <a:spcPct val="0"/>
            </a:spcBef>
            <a:spcAft>
              <a:spcPct val="35000"/>
            </a:spcAft>
          </a:pPr>
          <a:endParaRPr lang="en-GB" sz="2200" kern="1200" dirty="0" smtClean="0">
            <a:latin typeface="Avenir Next"/>
          </a:endParaRPr>
        </a:p>
        <a:p>
          <a:pPr lvl="0" algn="ctr" defTabSz="1066800">
            <a:lnSpc>
              <a:spcPct val="90000"/>
            </a:lnSpc>
            <a:spcBef>
              <a:spcPct val="0"/>
            </a:spcBef>
            <a:spcAft>
              <a:spcPct val="35000"/>
            </a:spcAft>
          </a:pPr>
          <a:r>
            <a:rPr lang="en-GB" sz="2200" kern="1200" dirty="0" smtClean="0">
              <a:latin typeface="Avenir Next"/>
            </a:rPr>
            <a:t>Must be biocompatible</a:t>
          </a:r>
        </a:p>
        <a:p>
          <a:pPr lvl="0" algn="ctr" defTabSz="1066800">
            <a:lnSpc>
              <a:spcPct val="90000"/>
            </a:lnSpc>
            <a:spcBef>
              <a:spcPct val="0"/>
            </a:spcBef>
            <a:spcAft>
              <a:spcPct val="35000"/>
            </a:spcAft>
          </a:pPr>
          <a:endParaRPr lang="en-US" sz="2400" kern="1200" dirty="0"/>
        </a:p>
      </dsp:txBody>
      <dsp:txXfrm>
        <a:off x="3502801" y="2913097"/>
        <a:ext cx="2138397" cy="712799"/>
      </dsp:txXfrm>
    </dsp:sp>
    <dsp:sp modelId="{B47530EE-1143-2F4B-A2DD-019F27D573F0}">
      <dsp:nvSpPr>
        <dsp:cNvPr id="0" name=""/>
        <dsp:cNvSpPr/>
      </dsp:nvSpPr>
      <dsp:spPr>
        <a:xfrm>
          <a:off x="3246119" y="3710142"/>
          <a:ext cx="2651760" cy="2651760"/>
        </a:xfrm>
        <a:prstGeom prst="ellipse">
          <a:avLst/>
        </a:prstGeom>
        <a:solidFill>
          <a:srgbClr val="70C529"/>
        </a:solidFill>
        <a:ln>
          <a:noFill/>
        </a:ln>
        <a:effectLst>
          <a:glow rad="190500">
            <a:schemeClr val="tx1">
              <a:alpha val="36000"/>
            </a:schemeClr>
          </a:glow>
        </a:effectLst>
        <a:scene3d>
          <a:camera prst="orthographicFront"/>
          <a:lightRig rig="threePt" dir="t"/>
        </a:scene3d>
        <a:sp3d>
          <a:bevelT w="133350" h="127000"/>
          <a:bevelB w="127000" h="127000"/>
        </a:sp3d>
      </dsp:spPr>
      <dsp:style>
        <a:lnRef idx="0">
          <a:scrgbClr r="0" g="0" b="0"/>
        </a:lnRef>
        <a:fillRef idx="3">
          <a:scrgbClr r="0" g="0" b="0"/>
        </a:fillRef>
        <a:effectRef idx="2">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en-GB" sz="2000" kern="1200" dirty="0" smtClean="0">
              <a:latin typeface="Avenir Next"/>
            </a:rPr>
            <a:t>Must be nontoxic</a:t>
          </a:r>
          <a:endParaRPr lang="en-US" sz="2000" kern="1200" dirty="0"/>
        </a:p>
      </dsp:txBody>
      <dsp:txXfrm>
        <a:off x="3634461" y="4373082"/>
        <a:ext cx="1875077" cy="132588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30CECD8-1A31-3D4F-930B-B83FD2CF694B}">
      <dsp:nvSpPr>
        <dsp:cNvPr id="0" name=""/>
        <dsp:cNvSpPr/>
      </dsp:nvSpPr>
      <dsp:spPr>
        <a:xfrm>
          <a:off x="3873" y="0"/>
          <a:ext cx="3726268" cy="1169985"/>
        </a:xfrm>
        <a:prstGeom prst="roundRect">
          <a:avLst>
            <a:gd name="adj" fmla="val 10000"/>
          </a:avLst>
        </a:prstGeom>
        <a:solidFill>
          <a:schemeClr val="bg2">
            <a:lumMod val="20000"/>
            <a:lumOff val="80000"/>
          </a:schemeClr>
        </a:solidFill>
        <a:ln>
          <a:noFill/>
        </a:ln>
        <a:effectLst>
          <a:glow rad="101600">
            <a:schemeClr val="tx2">
              <a:lumMod val="20000"/>
              <a:lumOff val="80000"/>
              <a:alpha val="75000"/>
            </a:schemeClr>
          </a:glow>
        </a:effectLst>
        <a:scene3d>
          <a:camera prst="orthographicFront"/>
          <a:lightRig rig="threePt" dir="t"/>
        </a:scene3d>
        <a:sp3d>
          <a:bevelT w="139700" h="139700"/>
          <a:bevelB w="139700" h="139700"/>
        </a:sp3d>
      </dsp:spPr>
      <dsp:style>
        <a:lnRef idx="0">
          <a:scrgbClr r="0" g="0" b="0"/>
        </a:lnRef>
        <a:fillRef idx="1">
          <a:scrgbClr r="0" g="0" b="0"/>
        </a:fillRef>
        <a:effectRef idx="2">
          <a:scrgbClr r="0" g="0" b="0"/>
        </a:effectRef>
        <a:fontRef idx="minor"/>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IE" sz="1600" b="1" kern="1200" dirty="0" smtClean="0">
              <a:solidFill>
                <a:schemeClr val="accent1">
                  <a:lumMod val="50000"/>
                </a:schemeClr>
              </a:solidFill>
              <a:latin typeface="Avenir Next"/>
            </a:rPr>
            <a:t>Good</a:t>
          </a:r>
          <a:r>
            <a:rPr lang="en-IE" sz="1600" kern="1200" dirty="0" smtClean="0">
              <a:solidFill>
                <a:schemeClr val="accent1">
                  <a:lumMod val="50000"/>
                </a:schemeClr>
              </a:solidFill>
              <a:latin typeface="Avenir Next"/>
            </a:rPr>
            <a:t>: </a:t>
          </a:r>
          <a:endParaRPr lang="en-US" sz="1600" kern="1200" dirty="0">
            <a:solidFill>
              <a:schemeClr val="accent1">
                <a:lumMod val="50000"/>
              </a:schemeClr>
            </a:solidFill>
          </a:endParaRPr>
        </a:p>
      </dsp:txBody>
      <dsp:txXfrm>
        <a:off x="3873" y="0"/>
        <a:ext cx="3726268" cy="350995"/>
      </dsp:txXfrm>
    </dsp:sp>
    <dsp:sp modelId="{22D7CC07-5696-E94E-939F-D5C5818F6EC4}">
      <dsp:nvSpPr>
        <dsp:cNvPr id="0" name=""/>
        <dsp:cNvSpPr/>
      </dsp:nvSpPr>
      <dsp:spPr>
        <a:xfrm>
          <a:off x="376500" y="350995"/>
          <a:ext cx="2981015" cy="760490"/>
        </a:xfrm>
        <a:prstGeom prst="roundRect">
          <a:avLst>
            <a:gd name="adj" fmla="val 10000"/>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threePt" dir="t"/>
        </a:scene3d>
        <a:sp3d>
          <a:bevelT w="139700" h="139700"/>
          <a:bevelB w="139700" h="139700"/>
        </a:sp3d>
      </dsp:spPr>
      <dsp:style>
        <a:lnRef idx="0">
          <a:scrgbClr r="0" g="0" b="0"/>
        </a:lnRef>
        <a:fillRef idx="3">
          <a:scrgbClr r="0" g="0" b="0"/>
        </a:fillRef>
        <a:effectRef idx="2">
          <a:scrgbClr r="0" g="0" b="0"/>
        </a:effectRef>
        <a:fontRef idx="minor">
          <a:schemeClr val="lt1"/>
        </a:fontRef>
      </dsp:style>
      <dsp:txBody>
        <a:bodyPr spcFirstLastPara="0" vert="horz" wrap="square" lIns="45720" tIns="34290" rIns="45720" bIns="34290" numCol="1" spcCol="1270" anchor="ctr" anchorCtr="0">
          <a:noAutofit/>
        </a:bodyPr>
        <a:lstStyle/>
        <a:p>
          <a:pPr lvl="0" algn="ctr" defTabSz="800100">
            <a:lnSpc>
              <a:spcPct val="90000"/>
            </a:lnSpc>
            <a:spcBef>
              <a:spcPct val="0"/>
            </a:spcBef>
            <a:spcAft>
              <a:spcPct val="35000"/>
            </a:spcAft>
          </a:pPr>
          <a:r>
            <a:rPr lang="en-IE" sz="1800" kern="1200" dirty="0" smtClean="0">
              <a:solidFill>
                <a:schemeClr val="tx1"/>
              </a:solidFill>
              <a:latin typeface="Avenir Next"/>
            </a:rPr>
            <a:t>They are easy to make and exactly the way you need</a:t>
          </a:r>
          <a:endParaRPr lang="en-US" sz="1800" kern="1200" dirty="0">
            <a:solidFill>
              <a:schemeClr val="tx1"/>
            </a:solidFill>
          </a:endParaRPr>
        </a:p>
      </dsp:txBody>
      <dsp:txXfrm>
        <a:off x="398774" y="373269"/>
        <a:ext cx="2936467" cy="715942"/>
      </dsp:txXfrm>
    </dsp:sp>
    <dsp:sp modelId="{1A7620F1-BF8C-4E42-B172-9A0D5B570694}">
      <dsp:nvSpPr>
        <dsp:cNvPr id="0" name=""/>
        <dsp:cNvSpPr/>
      </dsp:nvSpPr>
      <dsp:spPr>
        <a:xfrm>
          <a:off x="4009612" y="0"/>
          <a:ext cx="3726268" cy="1169985"/>
        </a:xfrm>
        <a:prstGeom prst="roundRect">
          <a:avLst>
            <a:gd name="adj" fmla="val 10000"/>
          </a:avLst>
        </a:prstGeom>
        <a:solidFill>
          <a:schemeClr val="tx2">
            <a:lumMod val="40000"/>
            <a:lumOff val="60000"/>
          </a:schemeClr>
        </a:solidFill>
        <a:ln>
          <a:noFill/>
        </a:ln>
        <a:effectLst>
          <a:glow rad="101600">
            <a:schemeClr val="tx2">
              <a:lumMod val="20000"/>
              <a:lumOff val="80000"/>
              <a:alpha val="75000"/>
            </a:schemeClr>
          </a:glow>
        </a:effectLst>
        <a:scene3d>
          <a:camera prst="orthographicFront"/>
          <a:lightRig rig="threePt" dir="t"/>
        </a:scene3d>
        <a:sp3d>
          <a:bevelT w="139700" h="139700"/>
          <a:bevelB w="139700" h="139700"/>
        </a:sp3d>
      </dsp:spPr>
      <dsp:style>
        <a:lnRef idx="0">
          <a:scrgbClr r="0" g="0" b="0"/>
        </a:lnRef>
        <a:fillRef idx="1">
          <a:scrgbClr r="0" g="0" b="0"/>
        </a:fillRef>
        <a:effectRef idx="2">
          <a:scrgbClr r="0" g="0" b="0"/>
        </a:effectRef>
        <a:fontRef idx="minor"/>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GB" sz="1600" b="1" kern="1200" dirty="0" smtClean="0">
              <a:solidFill>
                <a:schemeClr val="accent1">
                  <a:lumMod val="50000"/>
                </a:schemeClr>
              </a:solidFill>
              <a:latin typeface="Avenir Next"/>
            </a:rPr>
            <a:t>Bad: </a:t>
          </a:r>
          <a:endParaRPr lang="en-US" sz="1600" kern="1200" dirty="0">
            <a:solidFill>
              <a:schemeClr val="accent1">
                <a:lumMod val="50000"/>
              </a:schemeClr>
            </a:solidFill>
          </a:endParaRPr>
        </a:p>
      </dsp:txBody>
      <dsp:txXfrm>
        <a:off x="4009612" y="0"/>
        <a:ext cx="3726268" cy="350995"/>
      </dsp:txXfrm>
    </dsp:sp>
    <dsp:sp modelId="{6607DF4B-37A4-4F4A-9C79-7F4960C2DC73}">
      <dsp:nvSpPr>
        <dsp:cNvPr id="0" name=""/>
        <dsp:cNvSpPr/>
      </dsp:nvSpPr>
      <dsp:spPr>
        <a:xfrm>
          <a:off x="4382239" y="350995"/>
          <a:ext cx="2981015" cy="760490"/>
        </a:xfrm>
        <a:prstGeom prst="roundRect">
          <a:avLst>
            <a:gd name="adj" fmla="val 10000"/>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threePt" dir="t"/>
        </a:scene3d>
        <a:sp3d>
          <a:bevelT w="139700" h="139700"/>
          <a:bevelB w="139700" h="139700"/>
        </a:sp3d>
      </dsp:spPr>
      <dsp:style>
        <a:lnRef idx="0">
          <a:scrgbClr r="0" g="0" b="0"/>
        </a:lnRef>
        <a:fillRef idx="3">
          <a:scrgbClr r="0" g="0" b="0"/>
        </a:fillRef>
        <a:effectRef idx="2">
          <a:scrgbClr r="0" g="0" b="0"/>
        </a:effectRef>
        <a:fontRef idx="minor">
          <a:schemeClr val="lt1"/>
        </a:fontRef>
      </dsp:style>
      <dsp:txBody>
        <a:bodyPr spcFirstLastPara="0" vert="horz" wrap="square" lIns="45720" tIns="34290" rIns="45720" bIns="34290" numCol="1" spcCol="1270" anchor="ctr" anchorCtr="0">
          <a:noAutofit/>
        </a:bodyPr>
        <a:lstStyle/>
        <a:p>
          <a:pPr lvl="0" algn="ctr" defTabSz="800100">
            <a:lnSpc>
              <a:spcPct val="90000"/>
            </a:lnSpc>
            <a:spcBef>
              <a:spcPct val="0"/>
            </a:spcBef>
            <a:spcAft>
              <a:spcPct val="35000"/>
            </a:spcAft>
          </a:pPr>
          <a:r>
            <a:rPr lang="en-GB" sz="1800" kern="1200" dirty="0" smtClean="0">
              <a:solidFill>
                <a:schemeClr val="tx1"/>
              </a:solidFill>
              <a:latin typeface="Avenir Next"/>
            </a:rPr>
            <a:t>Sometimes the body does not like them</a:t>
          </a:r>
          <a:endParaRPr lang="en-US" sz="1800" kern="1200" dirty="0">
            <a:solidFill>
              <a:schemeClr val="tx1"/>
            </a:solidFill>
          </a:endParaRPr>
        </a:p>
      </dsp:txBody>
      <dsp:txXfrm>
        <a:off x="4404513" y="373269"/>
        <a:ext cx="2936467" cy="71594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F6CAFA4-7D92-F14C-9DE8-02849B62EE3F}">
      <dsp:nvSpPr>
        <dsp:cNvPr id="0" name=""/>
        <dsp:cNvSpPr/>
      </dsp:nvSpPr>
      <dsp:spPr>
        <a:xfrm>
          <a:off x="0" y="13532"/>
          <a:ext cx="6096000" cy="479700"/>
        </a:xfrm>
        <a:prstGeom prst="roundRect">
          <a:avLst/>
        </a:prstGeom>
        <a:solidFill>
          <a:srgbClr val="FF6600"/>
        </a:solidFill>
        <a:ln>
          <a:noFill/>
        </a:ln>
        <a:effectLst>
          <a:outerShdw blurRad="40000" dist="23000" dir="5400000" rotWithShape="0">
            <a:srgbClr val="000000">
              <a:alpha val="35000"/>
            </a:srgbClr>
          </a:outerShdw>
        </a:effectLst>
        <a:scene3d>
          <a:camera prst="orthographicFront"/>
          <a:lightRig rig="threePt" dir="t"/>
        </a:scene3d>
        <a:sp3d>
          <a:bevelT w="101600" prst="riblet"/>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en-GB" sz="2000" kern="1200" dirty="0" smtClean="0">
              <a:latin typeface="Avenir Next"/>
            </a:rPr>
            <a:t>Make more cells		</a:t>
          </a:r>
          <a:r>
            <a:rPr lang="en-GB" sz="2000" b="1" i="0" kern="1200" dirty="0" smtClean="0">
              <a:ln>
                <a:solidFill>
                  <a:srgbClr val="5B125A"/>
                </a:solidFill>
              </a:ln>
              <a:solidFill>
                <a:schemeClr val="tx1"/>
              </a:solidFill>
              <a:latin typeface="Avenir Next"/>
            </a:rPr>
            <a:t>proliferate</a:t>
          </a:r>
          <a:endParaRPr lang="en-US" sz="2000" b="0" i="0" kern="1200" dirty="0">
            <a:ln>
              <a:solidFill>
                <a:srgbClr val="5B125A"/>
              </a:solidFill>
            </a:ln>
            <a:solidFill>
              <a:schemeClr val="tx1"/>
            </a:solidFill>
          </a:endParaRPr>
        </a:p>
      </dsp:txBody>
      <dsp:txXfrm>
        <a:off x="23417" y="36949"/>
        <a:ext cx="6049166" cy="432866"/>
      </dsp:txXfrm>
    </dsp:sp>
    <dsp:sp modelId="{A75ABA0B-A9E2-A24D-9DEE-E3C9C284AC3E}">
      <dsp:nvSpPr>
        <dsp:cNvPr id="0" name=""/>
        <dsp:cNvSpPr/>
      </dsp:nvSpPr>
      <dsp:spPr>
        <a:xfrm>
          <a:off x="0" y="550832"/>
          <a:ext cx="6096000" cy="479700"/>
        </a:xfrm>
        <a:prstGeom prst="roundRect">
          <a:avLst/>
        </a:prstGeom>
        <a:solidFill>
          <a:schemeClr val="accent6">
            <a:lumMod val="60000"/>
            <a:lumOff val="40000"/>
          </a:schemeClr>
        </a:solidFill>
        <a:ln>
          <a:noFill/>
        </a:ln>
        <a:effectLst>
          <a:outerShdw blurRad="40000" dist="23000" dir="5400000" rotWithShape="0">
            <a:srgbClr val="000000">
              <a:alpha val="35000"/>
            </a:srgbClr>
          </a:outerShdw>
        </a:effectLst>
        <a:scene3d>
          <a:camera prst="orthographicFront"/>
          <a:lightRig rig="threePt" dir="t"/>
        </a:scene3d>
        <a:sp3d>
          <a:bevelT w="101600" prst="riblet"/>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en-GB" sz="2000" kern="1200" dirty="0" smtClean="0">
              <a:latin typeface="Avenir Next"/>
            </a:rPr>
            <a:t>Behave in certain ways 	</a:t>
          </a:r>
          <a:r>
            <a:rPr lang="en-GB" sz="2000" b="1" i="0" kern="1200" dirty="0" smtClean="0">
              <a:ln>
                <a:solidFill>
                  <a:srgbClr val="5B125A"/>
                </a:solidFill>
              </a:ln>
              <a:solidFill>
                <a:schemeClr val="tx1"/>
              </a:solidFill>
              <a:latin typeface="Avenir Next"/>
            </a:rPr>
            <a:t>differentiate</a:t>
          </a:r>
          <a:endParaRPr lang="en-US" sz="2000" b="0" i="0" kern="1200" dirty="0">
            <a:ln>
              <a:solidFill>
                <a:srgbClr val="5B125A"/>
              </a:solidFill>
            </a:ln>
            <a:solidFill>
              <a:schemeClr val="tx1"/>
            </a:solidFill>
          </a:endParaRPr>
        </a:p>
      </dsp:txBody>
      <dsp:txXfrm>
        <a:off x="23417" y="574249"/>
        <a:ext cx="6049166" cy="432866"/>
      </dsp:txXfrm>
    </dsp:sp>
    <dsp:sp modelId="{95794721-D0FC-3B48-8C7C-E32EC9B5DFAD}">
      <dsp:nvSpPr>
        <dsp:cNvPr id="0" name=""/>
        <dsp:cNvSpPr/>
      </dsp:nvSpPr>
      <dsp:spPr>
        <a:xfrm>
          <a:off x="0" y="1088132"/>
          <a:ext cx="6096000" cy="479700"/>
        </a:xfrm>
        <a:prstGeom prst="roundRect">
          <a:avLst/>
        </a:prstGeom>
        <a:solidFill>
          <a:schemeClr val="bg2">
            <a:lumMod val="75000"/>
          </a:schemeClr>
        </a:solidFill>
        <a:ln>
          <a:noFill/>
        </a:ln>
        <a:effectLst>
          <a:outerShdw blurRad="40000" dist="23000" dir="5400000" rotWithShape="0">
            <a:srgbClr val="000000">
              <a:alpha val="35000"/>
            </a:srgbClr>
          </a:outerShdw>
        </a:effectLst>
        <a:scene3d>
          <a:camera prst="orthographicFront"/>
          <a:lightRig rig="threePt" dir="t"/>
        </a:scene3d>
        <a:sp3d>
          <a:bevelT w="101600" prst="riblet"/>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en-GB" sz="2000" kern="1200" dirty="0" smtClean="0">
              <a:latin typeface="Avenir Next"/>
            </a:rPr>
            <a:t>Move into scaffold		</a:t>
          </a:r>
          <a:r>
            <a:rPr lang="en-GB" sz="2000" b="1" i="0" kern="1200" dirty="0" smtClean="0">
              <a:ln>
                <a:solidFill>
                  <a:srgbClr val="5B125A"/>
                </a:solidFill>
              </a:ln>
              <a:solidFill>
                <a:schemeClr val="tx1"/>
              </a:solidFill>
              <a:latin typeface="Avenir Next"/>
            </a:rPr>
            <a:t>migrate</a:t>
          </a:r>
          <a:endParaRPr lang="en-US" sz="2000" b="0" i="0" kern="1200" dirty="0">
            <a:ln>
              <a:solidFill>
                <a:srgbClr val="5B125A"/>
              </a:solidFill>
            </a:ln>
            <a:solidFill>
              <a:schemeClr val="tx1"/>
            </a:solidFill>
          </a:endParaRPr>
        </a:p>
      </dsp:txBody>
      <dsp:txXfrm>
        <a:off x="23417" y="1111549"/>
        <a:ext cx="6049166" cy="432866"/>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E21EF08-174E-B54B-BFFF-D10F1828EC7E}">
      <dsp:nvSpPr>
        <dsp:cNvPr id="0" name=""/>
        <dsp:cNvSpPr/>
      </dsp:nvSpPr>
      <dsp:spPr>
        <a:xfrm>
          <a:off x="662939" y="0"/>
          <a:ext cx="7513320" cy="3429000"/>
        </a:xfrm>
        <a:prstGeom prst="rightArrow">
          <a:avLst/>
        </a:prstGeom>
        <a:solidFill>
          <a:schemeClr val="accent1">
            <a:lumMod val="50000"/>
          </a:schemeClr>
        </a:solidFill>
        <a:ln>
          <a:noFill/>
        </a:ln>
        <a:effectLst>
          <a:outerShdw blurRad="40000" dist="23000" dir="5400000" rotWithShape="0">
            <a:srgbClr val="000000">
              <a:alpha val="35000"/>
            </a:srgbClr>
          </a:outerShdw>
        </a:effectLst>
        <a:scene3d>
          <a:camera prst="orthographicFront"/>
          <a:lightRig rig="threePt" dir="t"/>
        </a:scene3d>
        <a:sp3d>
          <a:bevelT w="152400" prst="riblet"/>
          <a:bevelB w="158750" prst="riblet"/>
        </a:sp3d>
      </dsp:spPr>
      <dsp:style>
        <a:lnRef idx="0">
          <a:scrgbClr r="0" g="0" b="0"/>
        </a:lnRef>
        <a:fillRef idx="1">
          <a:scrgbClr r="0" g="0" b="0"/>
        </a:fillRef>
        <a:effectRef idx="2">
          <a:scrgbClr r="0" g="0" b="0"/>
        </a:effectRef>
        <a:fontRef idx="minor"/>
      </dsp:style>
    </dsp:sp>
    <dsp:sp modelId="{677A870C-2E13-394D-A77E-F8388542B3DA}">
      <dsp:nvSpPr>
        <dsp:cNvPr id="0" name=""/>
        <dsp:cNvSpPr/>
      </dsp:nvSpPr>
      <dsp:spPr>
        <a:xfrm>
          <a:off x="3884" y="1028700"/>
          <a:ext cx="1698352" cy="1371600"/>
        </a:xfrm>
        <a:prstGeom prst="roundRect">
          <a:avLst/>
        </a:prstGeom>
        <a:solidFill>
          <a:srgbClr val="102A0E"/>
        </a:solidFill>
        <a:ln>
          <a:noFill/>
        </a:ln>
        <a:effectLst>
          <a:outerShdw blurRad="40000" dist="23000" dir="5400000" rotWithShape="0">
            <a:srgbClr val="000000">
              <a:alpha val="35000"/>
            </a:srgbClr>
          </a:outerShdw>
        </a:effectLst>
        <a:scene3d>
          <a:camera prst="orthographicFront"/>
          <a:lightRig rig="brightRoom" dir="t"/>
        </a:scene3d>
        <a:sp3d prstMaterial="plastic">
          <a:bevelT w="139700" h="139700"/>
          <a:bevelB w="139700" h="139700"/>
        </a:sp3d>
      </dsp:spPr>
      <dsp:style>
        <a:lnRef idx="0">
          <a:scrgbClr r="0" g="0" b="0"/>
        </a:lnRef>
        <a:fillRef idx="3">
          <a:scrgbClr r="0" g="0" b="0"/>
        </a:fillRef>
        <a:effectRef idx="2">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rtl="0">
            <a:lnSpc>
              <a:spcPct val="90000"/>
            </a:lnSpc>
            <a:spcBef>
              <a:spcPct val="0"/>
            </a:spcBef>
            <a:spcAft>
              <a:spcPct val="35000"/>
            </a:spcAft>
          </a:pPr>
          <a:r>
            <a:rPr lang="en-IE" sz="1500" kern="1200" dirty="0" smtClean="0">
              <a:latin typeface="Avenir Next"/>
            </a:rPr>
            <a:t>Inflate balloon to ¼ of its capacity and tie off</a:t>
          </a:r>
          <a:endParaRPr lang="en-US" sz="1500" kern="1200" dirty="0">
            <a:latin typeface="Avenir Next"/>
          </a:endParaRPr>
        </a:p>
      </dsp:txBody>
      <dsp:txXfrm>
        <a:off x="70840" y="1095656"/>
        <a:ext cx="1564440" cy="1237688"/>
      </dsp:txXfrm>
    </dsp:sp>
    <dsp:sp modelId="{62DBB2AC-FEFC-514E-823E-8F4C0B043B88}">
      <dsp:nvSpPr>
        <dsp:cNvPr id="0" name=""/>
        <dsp:cNvSpPr/>
      </dsp:nvSpPr>
      <dsp:spPr>
        <a:xfrm>
          <a:off x="1787154" y="1028700"/>
          <a:ext cx="1698352" cy="1371600"/>
        </a:xfrm>
        <a:prstGeom prst="roundRect">
          <a:avLst/>
        </a:prstGeom>
        <a:solidFill>
          <a:schemeClr val="accent2">
            <a:lumMod val="50000"/>
          </a:schemeClr>
        </a:solidFill>
        <a:ln>
          <a:noFill/>
        </a:ln>
        <a:effectLst>
          <a:outerShdw blurRad="40000" dist="23000" dir="5400000" rotWithShape="0">
            <a:srgbClr val="000000">
              <a:alpha val="35000"/>
            </a:srgbClr>
          </a:outerShdw>
        </a:effectLst>
        <a:scene3d>
          <a:camera prst="orthographicFront"/>
          <a:lightRig rig="flood" dir="t"/>
        </a:scene3d>
        <a:sp3d contourW="12700" prstMaterial="plastic">
          <a:bevelT w="146050" h="139700"/>
          <a:bevelB w="139700" h="146050"/>
          <a:contourClr>
            <a:schemeClr val="accent2"/>
          </a:contourClr>
        </a:sp3d>
      </dsp:spPr>
      <dsp:style>
        <a:lnRef idx="0">
          <a:scrgbClr r="0" g="0" b="0"/>
        </a:lnRef>
        <a:fillRef idx="3">
          <a:scrgbClr r="0" g="0" b="0"/>
        </a:fillRef>
        <a:effectRef idx="2">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rtl="0">
            <a:lnSpc>
              <a:spcPct val="90000"/>
            </a:lnSpc>
            <a:spcBef>
              <a:spcPct val="0"/>
            </a:spcBef>
            <a:spcAft>
              <a:spcPct val="35000"/>
            </a:spcAft>
          </a:pPr>
          <a:r>
            <a:rPr lang="en-IE" sz="1500" b="0" kern="1200" dirty="0" smtClean="0">
              <a:latin typeface="Avenir Next"/>
            </a:rPr>
            <a:t>Cut pieces of string then dip in PVA glue</a:t>
          </a:r>
          <a:endParaRPr lang="en-US" sz="1500" b="0" kern="1200" dirty="0">
            <a:latin typeface="Avenir Next"/>
          </a:endParaRPr>
        </a:p>
      </dsp:txBody>
      <dsp:txXfrm>
        <a:off x="1854110" y="1095656"/>
        <a:ext cx="1564440" cy="1237688"/>
      </dsp:txXfrm>
    </dsp:sp>
    <dsp:sp modelId="{25081A0E-074E-2B43-AB16-A12EA1E50BBA}">
      <dsp:nvSpPr>
        <dsp:cNvPr id="0" name=""/>
        <dsp:cNvSpPr/>
      </dsp:nvSpPr>
      <dsp:spPr>
        <a:xfrm>
          <a:off x="3570423" y="1028700"/>
          <a:ext cx="1698352" cy="1371600"/>
        </a:xfrm>
        <a:prstGeom prst="roundRect">
          <a:avLst/>
        </a:prstGeom>
        <a:solidFill>
          <a:schemeClr val="bg2">
            <a:lumMod val="75000"/>
          </a:schemeClr>
        </a:solidFill>
        <a:ln>
          <a:noFill/>
        </a:ln>
        <a:effectLst>
          <a:outerShdw blurRad="40000" dist="23000" dir="5400000" rotWithShape="0">
            <a:srgbClr val="000000">
              <a:alpha val="35000"/>
            </a:srgbClr>
          </a:outerShdw>
        </a:effectLst>
        <a:scene3d>
          <a:camera prst="orthographicFront"/>
          <a:lightRig rig="flood" dir="t"/>
        </a:scene3d>
        <a:sp3d prstMaterial="plastic">
          <a:bevelT w="139700" h="139700"/>
          <a:bevelB w="139700" h="139700"/>
        </a:sp3d>
      </dsp:spPr>
      <dsp:style>
        <a:lnRef idx="0">
          <a:scrgbClr r="0" g="0" b="0"/>
        </a:lnRef>
        <a:fillRef idx="3">
          <a:scrgbClr r="0" g="0" b="0"/>
        </a:fillRef>
        <a:effectRef idx="2">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rtl="0">
            <a:lnSpc>
              <a:spcPct val="90000"/>
            </a:lnSpc>
            <a:spcBef>
              <a:spcPct val="0"/>
            </a:spcBef>
            <a:spcAft>
              <a:spcPct val="35000"/>
            </a:spcAft>
          </a:pPr>
          <a:r>
            <a:rPr lang="en-IE" sz="1500" kern="1200" dirty="0" smtClean="0">
              <a:latin typeface="Avenir Next"/>
            </a:rPr>
            <a:t>Tie glued string to knot of balloon, and wrap around the balloon</a:t>
          </a:r>
          <a:endParaRPr lang="en-US" sz="1500" kern="1200" dirty="0">
            <a:latin typeface="Avenir Next"/>
          </a:endParaRPr>
        </a:p>
      </dsp:txBody>
      <dsp:txXfrm>
        <a:off x="3637379" y="1095656"/>
        <a:ext cx="1564440" cy="1237688"/>
      </dsp:txXfrm>
    </dsp:sp>
    <dsp:sp modelId="{9A8EB251-57E2-DE41-8135-950B5C7C2D26}">
      <dsp:nvSpPr>
        <dsp:cNvPr id="0" name=""/>
        <dsp:cNvSpPr/>
      </dsp:nvSpPr>
      <dsp:spPr>
        <a:xfrm>
          <a:off x="5353693" y="1028700"/>
          <a:ext cx="1698352" cy="1371600"/>
        </a:xfrm>
        <a:prstGeom prst="roundRect">
          <a:avLst/>
        </a:prstGeom>
        <a:solidFill>
          <a:schemeClr val="tx2">
            <a:lumMod val="75000"/>
          </a:schemeClr>
        </a:solidFill>
        <a:ln>
          <a:noFill/>
        </a:ln>
        <a:effectLst>
          <a:outerShdw blurRad="40000" dist="23000" dir="5400000" rotWithShape="0">
            <a:srgbClr val="000000">
              <a:alpha val="35000"/>
            </a:srgbClr>
          </a:outerShdw>
        </a:effectLst>
        <a:scene3d>
          <a:camera prst="orthographicFront"/>
          <a:lightRig rig="harsh" dir="t"/>
        </a:scene3d>
        <a:sp3d prstMaterial="plastic">
          <a:bevelT w="165100" h="158750"/>
          <a:bevelB w="152400" h="152400"/>
        </a:sp3d>
      </dsp:spPr>
      <dsp:style>
        <a:lnRef idx="0">
          <a:scrgbClr r="0" g="0" b="0"/>
        </a:lnRef>
        <a:fillRef idx="3">
          <a:scrgbClr r="0" g="0" b="0"/>
        </a:fillRef>
        <a:effectRef idx="2">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rtl="0">
            <a:lnSpc>
              <a:spcPct val="90000"/>
            </a:lnSpc>
            <a:spcBef>
              <a:spcPct val="0"/>
            </a:spcBef>
            <a:spcAft>
              <a:spcPct val="35000"/>
            </a:spcAft>
          </a:pPr>
          <a:r>
            <a:rPr lang="en-IE" sz="1500" kern="1200" dirty="0" smtClean="0">
              <a:latin typeface="Avenir Next"/>
            </a:rPr>
            <a:t>Repeat with more strings until most of surface of the balloon is covered</a:t>
          </a:r>
          <a:endParaRPr lang="en-US" sz="1500" kern="1200" dirty="0">
            <a:latin typeface="Avenir Next"/>
          </a:endParaRPr>
        </a:p>
      </dsp:txBody>
      <dsp:txXfrm>
        <a:off x="5420649" y="1095656"/>
        <a:ext cx="1564440" cy="1237688"/>
      </dsp:txXfrm>
    </dsp:sp>
    <dsp:sp modelId="{286962AA-614E-B041-A862-1EB6BFBA1F2E}">
      <dsp:nvSpPr>
        <dsp:cNvPr id="0" name=""/>
        <dsp:cNvSpPr/>
      </dsp:nvSpPr>
      <dsp:spPr>
        <a:xfrm>
          <a:off x="7136963" y="1028700"/>
          <a:ext cx="1698352" cy="1371600"/>
        </a:xfrm>
        <a:prstGeom prst="roundRect">
          <a:avLst/>
        </a:prstGeom>
        <a:solidFill>
          <a:schemeClr val="accent6">
            <a:lumMod val="50000"/>
          </a:schemeClr>
        </a:solidFill>
        <a:ln>
          <a:noFill/>
        </a:ln>
        <a:effectLst>
          <a:outerShdw blurRad="40000" dist="23000" dir="5400000" rotWithShape="0">
            <a:srgbClr val="000000">
              <a:alpha val="35000"/>
            </a:srgbClr>
          </a:outerShdw>
        </a:effectLst>
        <a:scene3d>
          <a:camera prst="orthographicFront"/>
          <a:lightRig rig="flood" dir="t"/>
        </a:scene3d>
        <a:sp3d prstMaterial="plastic">
          <a:bevelT w="139700" h="152400"/>
          <a:bevelB w="152400" h="146050"/>
        </a:sp3d>
      </dsp:spPr>
      <dsp:style>
        <a:lnRef idx="0">
          <a:scrgbClr r="0" g="0" b="0"/>
        </a:lnRef>
        <a:fillRef idx="3">
          <a:scrgbClr r="0" g="0" b="0"/>
        </a:fillRef>
        <a:effectRef idx="2">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rtl="0">
            <a:lnSpc>
              <a:spcPct val="90000"/>
            </a:lnSpc>
            <a:spcBef>
              <a:spcPct val="0"/>
            </a:spcBef>
            <a:spcAft>
              <a:spcPct val="35000"/>
            </a:spcAft>
          </a:pPr>
          <a:r>
            <a:rPr lang="en-IE" sz="1500" kern="1200" dirty="0" smtClean="0"/>
            <a:t>Tie a piece of string to knot of balloon, and use it to hang balloon up to dry</a:t>
          </a:r>
          <a:endParaRPr lang="en-US" sz="1500" kern="1200" dirty="0"/>
        </a:p>
      </dsp:txBody>
      <dsp:txXfrm>
        <a:off x="7203919" y="1095656"/>
        <a:ext cx="1564440" cy="1237688"/>
      </dsp:txXfrm>
    </dsp:sp>
  </dsp:spTree>
</dsp:drawing>
</file>

<file path=ppt/diagrams/layout1.xml><?xml version="1.0" encoding="utf-8"?>
<dgm:layoutDef xmlns:dgm="http://schemas.openxmlformats.org/drawingml/2006/diagram" xmlns:a="http://schemas.openxmlformats.org/drawingml/2006/main" uniqueId="urn:microsoft.com/office/officeart/2005/8/layout/venn2">
  <dgm:title val=""/>
  <dgm:desc val=""/>
  <dgm:catLst>
    <dgm:cat type="relationship" pri="30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resizeHandles val="exact"/>
    </dgm:varLst>
    <dgm:alg type="composite">
      <dgm:param type="ar" val="1"/>
    </dgm:alg>
    <dgm:shape xmlns:r="http://schemas.openxmlformats.org/officeDocument/2006/relationships" r:blip="">
      <dgm:adjLst/>
    </dgm:shape>
    <dgm:presOf/>
    <dgm:choose name="Name1">
      <dgm:if name="Name2" axis="ch" ptType="node" func="cnt" op="lte" val="3">
        <dgm:constrLst>
          <dgm:constr type="w" for="ch" forName="comp1" refType="w"/>
          <dgm:constr type="h" for="ch" forName="comp1" refType="w" refFor="ch" refForName="comp1"/>
          <dgm:constr type="w" for="ch" forName="comp2" refType="w" fact="0.75"/>
          <dgm:constr type="h" for="ch" forName="comp2" refType="w" refFor="ch" refForName="comp2"/>
          <dgm:constr type="ctrX" for="ch" forName="comp2" refType="ctrX" refFor="ch" refForName="comp1"/>
          <dgm:constr type="b" for="ch" forName="comp2" refType="b" refFor="ch" refForName="comp1"/>
          <dgm:constr type="w" for="ch" forName="comp3" refType="w" fact="0.5"/>
          <dgm:constr type="h" for="ch" forName="comp3" refType="w" refFor="ch" refForName="comp3"/>
          <dgm:constr type="ctrX" for="ch" forName="comp3" refType="ctrX" refFor="ch" refForName="comp1"/>
          <dgm:constr type="b" for="ch" forName="comp3" refType="b" refFor="ch" refForName="comp1"/>
          <dgm:constr type="primFontSz" for="des" ptType="node" op="equ" val="65"/>
        </dgm:constrLst>
      </dgm:if>
      <dgm:if name="Name3" axis="ch" ptType="node" func="cnt" op="equ" val="4">
        <dgm:constrLst>
          <dgm:constr type="w" for="ch" forName="comp1" refType="w"/>
          <dgm:constr type="h" for="ch" forName="comp1" refType="w" refFor="ch" refForName="comp1"/>
          <dgm:constr type="w" for="ch" forName="comp2" refType="w" fact="0.8"/>
          <dgm:constr type="h" for="ch" forName="comp2" refType="w" refFor="ch" refForName="comp2"/>
          <dgm:constr type="ctrX" for="ch" forName="comp2" refType="ctrX" refFor="ch" refForName="comp1"/>
          <dgm:constr type="b" for="ch" forName="comp2" refType="b" refFor="ch" refForName="comp1"/>
          <dgm:constr type="w" for="ch" forName="comp3" refType="w" fact="0.6"/>
          <dgm:constr type="h" for="ch" forName="comp3" refType="w" refFor="ch" refForName="comp3"/>
          <dgm:constr type="ctrX" for="ch" forName="comp3" refType="ctrX" refFor="ch" refForName="comp1"/>
          <dgm:constr type="b" for="ch" forName="comp3" refType="b" refFor="ch" refForName="comp1"/>
          <dgm:constr type="w" for="ch" forName="comp4" refType="w" fact="0.4"/>
          <dgm:constr type="h" for="ch" forName="comp4" refType="w" refFor="ch" refForName="comp4"/>
          <dgm:constr type="ctrX" for="ch" forName="comp4" refType="ctrX" refFor="ch" refForName="comp1"/>
          <dgm:constr type="b" for="ch" forName="comp4" refType="b" refFor="ch" refForName="comp1"/>
          <dgm:constr type="primFontSz" for="des" ptType="node" op="equ" val="65"/>
        </dgm:constrLst>
      </dgm:if>
      <dgm:else name="Name4">
        <dgm:constrLst>
          <dgm:constr type="w" for="ch" forName="comp1" refType="w"/>
          <dgm:constr type="h" for="ch" forName="comp1" refType="w" refFor="ch" refForName="comp1"/>
          <dgm:constr type="w" for="ch" forName="comp2" refType="w" fact="0.85"/>
          <dgm:constr type="h" for="ch" forName="comp2" refType="w" refFor="ch" refForName="comp2"/>
          <dgm:constr type="ctrX" for="ch" forName="comp2" refType="ctrX" refFor="ch" refForName="comp1"/>
          <dgm:constr type="b" for="ch" forName="comp2" refType="b" refFor="ch" refForName="comp1"/>
          <dgm:constr type="w" for="ch" forName="comp3" refType="w" fact="0.7"/>
          <dgm:constr type="h" for="ch" forName="comp3" refType="w" refFor="ch" refForName="comp3"/>
          <dgm:constr type="ctrX" for="ch" forName="comp3" refType="ctrX" refFor="ch" refForName="comp1"/>
          <dgm:constr type="b" for="ch" forName="comp3" refType="b" refFor="ch" refForName="comp1"/>
          <dgm:constr type="w" for="ch" forName="comp4" refType="w" fact="0.55"/>
          <dgm:constr type="h" for="ch" forName="comp4" refType="w" refFor="ch" refForName="comp4"/>
          <dgm:constr type="ctrX" for="ch" forName="comp4" refType="ctrX" refFor="ch" refForName="comp1"/>
          <dgm:constr type="b" for="ch" forName="comp4" refType="b" refFor="ch" refForName="comp1"/>
          <dgm:constr type="w" for="ch" forName="comp5" refType="w" fact="0.4"/>
          <dgm:constr type="h" for="ch" forName="comp5" refType="w" refFor="ch" refForName="comp5"/>
          <dgm:constr type="ctrX" for="ch" forName="comp5" refType="ctrX" refFor="ch" refForName="comp1"/>
          <dgm:constr type="b" for="ch" forName="comp5" refType="b" refFor="ch" refForName="comp1"/>
          <dgm:constr type="w" for="ch" forName="comp6" refType="w" fact="0.25"/>
          <dgm:constr type="h" for="ch" forName="comp6" refType="w" refFor="ch" refForName="comp6"/>
          <dgm:constr type="ctrX" for="ch" forName="comp6" refType="ctrX" refFor="ch" refForName="comp1"/>
          <dgm:constr type="b" for="ch" forName="comp6" refType="b" refFor="ch" refForName="comp1"/>
          <dgm:constr type="w" for="ch" forName="comp7" refType="w" fact="0.15"/>
          <dgm:constr type="h" for="ch" forName="comp7" refType="w" refFor="ch" refForName="comp7"/>
          <dgm:constr type="ctrX" for="ch" forName="comp7" refType="ctrX" refFor="ch" refForName="comp1"/>
          <dgm:constr type="b" for="ch" forName="comp7" refType="b" refFor="ch" refForName="comp1"/>
          <dgm:constr type="primFontSz" for="des" ptType="node" op="equ" val="65"/>
        </dgm:constrLst>
      </dgm:else>
    </dgm:choose>
    <dgm:ruleLst/>
    <dgm:choose name="Name5">
      <dgm:if name="Name6" axis="ch" ptType="node" func="cnt" op="gte" val="1">
        <dgm:layoutNode name="comp1">
          <dgm:alg type="composite"/>
          <dgm:shape xmlns:r="http://schemas.openxmlformats.org/officeDocument/2006/relationships" r:blip="">
            <dgm:adjLst/>
          </dgm:shape>
          <dgm:presOf/>
          <dgm:choose name="Name7">
            <dgm:if name="Name8" axis="ch" ptType="node" func="cnt" op="equ" val="1">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5"/>
                <dgm:constr type="w" for="ch" forName="c1text" refType="w" refFor="ch" refForName="circle1" fact="0.70711"/>
                <dgm:constr type="h" for="ch" forName="c1text" refType="h" refFor="ch" refForName="circle1" fact="0.5"/>
              </dgm:constrLst>
            </dgm:if>
            <dgm:if name="Name9" axis="ch" ptType="node" func="cnt" op="equ" val="2">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6"/>
                <dgm:constr type="w" for="ch" forName="c1text" refType="w" refFor="ch" refForName="circle1" fact="0.525"/>
                <dgm:constr type="h" for="ch" forName="c1text" refType="h" refFor="ch" refForName="circle1" fact="0.17"/>
              </dgm:constrLst>
            </dgm:if>
            <dgm:if name="Name10" axis="ch" ptType="node" func="cnt" op="equ" val="3">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3495"/>
                <dgm:constr type="h" for="ch" forName="c1text" refType="h" refFor="ch" refForName="circle1" fact="0.15"/>
              </dgm:constrLst>
            </dgm:if>
            <dgm:if name="Name11" axis="ch" ptType="node" func="cnt" op="equ" val="4">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2796"/>
                <dgm:constr type="h" for="ch" forName="c1text" refType="h" refFor="ch" refForName="circle1" fact="0.15"/>
              </dgm:constrLst>
            </dgm:if>
            <dgm:if name="Name12" axis="ch" ptType="node" func="cnt" op="gte" val="5">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
                <dgm:constr type="w" for="ch" forName="c1text" refType="w" refFor="ch" refForName="circle1" fact="0.375"/>
                <dgm:constr type="h" for="ch" forName="c1text" refType="h" refFor="ch" refForName="circle1" fact="0.1"/>
              </dgm:constrLst>
            </dgm:if>
            <dgm:else name="Name13"/>
          </dgm:choose>
          <dgm:ruleLst/>
          <dgm:layoutNode name="circle1" styleLbl="node1">
            <dgm:alg type="sp"/>
            <dgm:shape xmlns:r="http://schemas.openxmlformats.org/officeDocument/2006/relationships" type="ellipse" r:blip="">
              <dgm:adjLst/>
            </dgm:shape>
            <dgm:presOf axis="ch desOrSelf" ptType="node node" st="1 1" cnt="1 0"/>
            <dgm:constrLst>
              <dgm:constr type="h" refType="w"/>
            </dgm:constrLst>
            <dgm:ruleLst/>
          </dgm:layoutNode>
          <dgm:layoutNode name="c1text">
            <dgm:varLst>
              <dgm:bulletEnabled val="1"/>
            </dgm:varLst>
            <dgm:alg type="tx"/>
            <dgm:shape xmlns:r="http://schemas.openxmlformats.org/officeDocument/2006/relationships" type="rect" r:blip="" hideGeom="1">
              <dgm:adjLst/>
            </dgm:shape>
            <dgm:presOf axis="ch desOrSelf" ptType="node node" st="1 1" cnt="1 0"/>
            <dgm:constrLst/>
            <dgm:ruleLst>
              <dgm:rule type="primFontSz" val="5" fact="NaN" max="NaN"/>
            </dgm:ruleLst>
          </dgm:layoutNode>
        </dgm:layoutNode>
      </dgm:if>
      <dgm:else name="Name14"/>
    </dgm:choose>
    <dgm:choose name="Name15">
      <dgm:if name="Name16" axis="ch" ptType="node" func="cnt" op="gte" val="2">
        <dgm:layoutNode name="comp2">
          <dgm:alg type="composite"/>
          <dgm:shape xmlns:r="http://schemas.openxmlformats.org/officeDocument/2006/relationships" r:blip="">
            <dgm:adjLst/>
          </dgm:shape>
          <dgm:presOf/>
          <dgm:choose name="Name17">
            <dgm:if name="Name18" axis="ch" ptType="node" func="cnt" op="equ" val="2">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5"/>
                <dgm:constr type="w" for="ch" forName="c2text" refType="w" refFor="ch" refForName="circle2" fact="0.70711"/>
                <dgm:constr type="h" for="ch" forName="c2text" refType="h" refFor="ch" refForName="circle2" fact="0.5"/>
              </dgm:constrLst>
            </dgm:if>
            <dgm:if name="Name19" axis="ch" ptType="node" func="cnt" op="equ" val="3">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625"/>
                <dgm:constr type="w" for="ch" forName="c2text" refType="w" refFor="ch" refForName="circle2" fact="0.466"/>
                <dgm:constr type="h" for="ch" forName="c2text" refType="h" refFor="ch" refForName="circle2" fact="0.1875"/>
              </dgm:constrLst>
            </dgm:if>
            <dgm:if name="Name20" axis="ch" ptType="node" func="cnt" op="equ" val="4">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
                <dgm:constr type="w" for="ch" forName="c2text" refType="w" refFor="ch" refForName="circle2" fact="0.3495"/>
                <dgm:constr type="h" for="ch" forName="c2text" refType="h" refFor="ch" refForName="circle2" fact="0.18"/>
              </dgm:constrLst>
            </dgm:if>
            <dgm:if name="Name21" axis="ch" ptType="node" func="cnt" op="gte" val="5">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15"/>
                <dgm:constr type="w" for="ch" forName="c2text" refType="w" refFor="ch" refForName="circle2" fact="0.43125"/>
                <dgm:constr type="h" for="ch" forName="c2text" refType="h" refFor="ch" refForName="circle2" fact="0.115"/>
              </dgm:constrLst>
            </dgm:if>
            <dgm:else name="Name22"/>
          </dgm:choose>
          <dgm:ruleLst/>
          <dgm:layoutNode name="circle2" styleLbl="node1">
            <dgm:alg type="sp"/>
            <dgm:shape xmlns:r="http://schemas.openxmlformats.org/officeDocument/2006/relationships" type="ellipse" r:blip="">
              <dgm:adjLst/>
            </dgm:shape>
            <dgm:presOf axis="ch desOrSelf" ptType="node node" st="2 1" cnt="1 0"/>
            <dgm:constrLst>
              <dgm:constr type="h" refType="w"/>
            </dgm:constrLst>
            <dgm:ruleLst/>
          </dgm:layoutNode>
          <dgm:layoutNode name="c2text">
            <dgm:varLst>
              <dgm:bulletEnabled val="1"/>
            </dgm:varLst>
            <dgm:alg type="tx"/>
            <dgm:shape xmlns:r="http://schemas.openxmlformats.org/officeDocument/2006/relationships" type="rect" r:blip="" hideGeom="1">
              <dgm:adjLst/>
            </dgm:shape>
            <dgm:presOf axis="ch desOrSelf" ptType="node node" st="2 1" cnt="1 0"/>
            <dgm:constrLst/>
            <dgm:ruleLst>
              <dgm:rule type="primFontSz" val="5" fact="NaN" max="NaN"/>
            </dgm:ruleLst>
          </dgm:layoutNode>
        </dgm:layoutNode>
      </dgm:if>
      <dgm:else name="Name23"/>
    </dgm:choose>
    <dgm:choose name="Name24">
      <dgm:if name="Name25" axis="ch" ptType="node" func="cnt" op="gte" val="3">
        <dgm:layoutNode name="comp3">
          <dgm:alg type="composite"/>
          <dgm:shape xmlns:r="http://schemas.openxmlformats.org/officeDocument/2006/relationships" r:blip="">
            <dgm:adjLst/>
          </dgm:shape>
          <dgm:presOf/>
          <dgm:choose name="Name26">
            <dgm:if name="Name27" axis="ch" ptType="node" func="cnt" op="equ" val="3">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5"/>
                <dgm:constr type="w" for="ch" forName="c3text" refType="w" refFor="ch" refForName="circle3" fact="0.70711"/>
                <dgm:constr type="h" for="ch" forName="c3text" refType="h" refFor="ch" refForName="circle3" fact="0.5"/>
              </dgm:constrLst>
            </dgm:if>
            <dgm:if name="Name28" axis="ch" ptType="node" func="cnt" op="equ" val="4">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875"/>
                <dgm:constr type="w" for="ch" forName="c3text" refType="w" refFor="ch" refForName="circle3" fact="0.466"/>
                <dgm:constr type="h" for="ch" forName="c3text" refType="h" refFor="ch" refForName="circle3" fact="0.225"/>
              </dgm:constrLst>
            </dgm:if>
            <dgm:if name="Name29" axis="ch" ptType="node" func="cnt" op="gte" val="5">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38"/>
                <dgm:constr type="w" for="ch" forName="c3text" refType="w" refFor="ch" refForName="circle3" fact="0.5175"/>
                <dgm:constr type="h" for="ch" forName="c3text" refType="h" refFor="ch" refForName="circle3" fact="0.138"/>
              </dgm:constrLst>
            </dgm:if>
            <dgm:else name="Name30"/>
          </dgm:choose>
          <dgm:ruleLst/>
          <dgm:layoutNode name="circle3" styleLbl="node1">
            <dgm:alg type="sp"/>
            <dgm:shape xmlns:r="http://schemas.openxmlformats.org/officeDocument/2006/relationships" type="ellipse" r:blip="">
              <dgm:adjLst/>
            </dgm:shape>
            <dgm:presOf axis="ch desOrSelf" ptType="node node" st="3 1" cnt="1 0"/>
            <dgm:constrLst>
              <dgm:constr type="h" refType="w"/>
            </dgm:constrLst>
            <dgm:ruleLst/>
          </dgm:layoutNode>
          <dgm:layoutNode name="c3text">
            <dgm:varLst>
              <dgm:bulletEnabled val="1"/>
            </dgm:varLst>
            <dgm:alg type="tx"/>
            <dgm:shape xmlns:r="http://schemas.openxmlformats.org/officeDocument/2006/relationships" type="rect" r:blip="" hideGeom="1">
              <dgm:adjLst/>
            </dgm:shape>
            <dgm:presOf axis="ch desOrSelf" ptType="node node" st="3 1" cnt="1 0"/>
            <dgm:constrLst/>
            <dgm:ruleLst>
              <dgm:rule type="primFontSz" val="5" fact="NaN" max="NaN"/>
            </dgm:ruleLst>
          </dgm:layoutNode>
        </dgm:layoutNode>
      </dgm:if>
      <dgm:else name="Name31"/>
    </dgm:choose>
    <dgm:choose name="Name32">
      <dgm:if name="Name33" axis="ch" ptType="node" func="cnt" op="gte" val="4">
        <dgm:layoutNode name="comp4">
          <dgm:alg type="composite"/>
          <dgm:shape xmlns:r="http://schemas.openxmlformats.org/officeDocument/2006/relationships" r:blip="">
            <dgm:adjLst/>
          </dgm:shape>
          <dgm:presOf/>
          <dgm:choose name="Name34">
            <dgm:if name="Name35" axis="ch" ptType="node" func="cnt" op="equ" val="4">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5"/>
                <dgm:constr type="w" for="ch" forName="c4text" refType="w" refFor="ch" refForName="circle4" fact="0.70711"/>
                <dgm:constr type="h" for="ch" forName="c4text" refType="h" refFor="ch" refForName="circle4" fact="0.5"/>
              </dgm:constrLst>
            </dgm:if>
            <dgm:if name="Name36" axis="ch" ptType="node" func="cnt" op="gte" val="5">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18"/>
                <dgm:constr type="w" for="ch" forName="c4text" refType="w" refFor="ch" refForName="circle4" fact="0.54"/>
                <dgm:constr type="h" for="ch" forName="c4text" refType="h" refFor="ch" refForName="circle4" fact="0.18"/>
              </dgm:constrLst>
            </dgm:if>
            <dgm:else name="Name37"/>
          </dgm:choose>
          <dgm:ruleLst/>
          <dgm:layoutNode name="circle4" styleLbl="node1">
            <dgm:alg type="sp"/>
            <dgm:shape xmlns:r="http://schemas.openxmlformats.org/officeDocument/2006/relationships" type="ellipse" r:blip="">
              <dgm:adjLst/>
            </dgm:shape>
            <dgm:presOf axis="ch desOrSelf" ptType="node node" st="4 1" cnt="1 0"/>
            <dgm:constrLst>
              <dgm:constr type="h" refType="w"/>
            </dgm:constrLst>
            <dgm:ruleLst/>
          </dgm:layoutNode>
          <dgm:layoutNode name="c4text">
            <dgm:varLst>
              <dgm:bulletEnabled val="1"/>
            </dgm:varLst>
            <dgm:alg type="tx"/>
            <dgm:shape xmlns:r="http://schemas.openxmlformats.org/officeDocument/2006/relationships" type="rect" r:blip="" hideGeom="1">
              <dgm:adjLst/>
            </dgm:shape>
            <dgm:presOf axis="ch desOrSelf" ptType="node node" st="4 1" cnt="1 0"/>
            <dgm:constrLst/>
            <dgm:ruleLst>
              <dgm:rule type="primFontSz" val="5" fact="NaN" max="NaN"/>
            </dgm:ruleLst>
          </dgm:layoutNode>
        </dgm:layoutNode>
      </dgm:if>
      <dgm:else name="Name38"/>
    </dgm:choose>
    <dgm:choose name="Name39">
      <dgm:if name="Name40" axis="ch" ptType="node" func="cnt" op="gte" val="5">
        <dgm:layoutNode name="comp5">
          <dgm:alg type="composite"/>
          <dgm:shape xmlns:r="http://schemas.openxmlformats.org/officeDocument/2006/relationships" r:blip="">
            <dgm:adjLst/>
          </dgm:shape>
          <dgm:presOf/>
          <dgm:choose name="Name41">
            <dgm:if name="Name42" axis="ch" ptType="node" func="cnt" op="equ" val="5">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5"/>
                <dgm:constr type="w" for="ch" forName="c5text" refType="w" refFor="ch" refForName="circle5" fact="0.70711"/>
                <dgm:constr type="h" for="ch" forName="c5text" refType="h" refFor="ch" refForName="circle5" fact="0.5"/>
              </dgm:constrLst>
            </dgm:if>
            <dgm:if name="Name43" axis="ch" ptType="node" func="cnt" op="gte" val="6">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25"/>
                <dgm:constr type="w" for="ch" forName="c5text" refType="w" refFor="ch" refForName="circle5" fact="0.65"/>
                <dgm:constr type="h" for="ch" forName="c5text" refType="h" refFor="ch" refForName="circle5" fact="0.25"/>
              </dgm:constrLst>
            </dgm:if>
            <dgm:else name="Name44"/>
          </dgm:choose>
          <dgm:ruleLst/>
          <dgm:layoutNode name="circle5" styleLbl="node1">
            <dgm:alg type="sp"/>
            <dgm:shape xmlns:r="http://schemas.openxmlformats.org/officeDocument/2006/relationships" type="ellipse" r:blip="">
              <dgm:adjLst/>
            </dgm:shape>
            <dgm:presOf axis="ch desOrSelf" ptType="node node" st="5 1" cnt="1 0"/>
            <dgm:constrLst>
              <dgm:constr type="h" refType="w"/>
            </dgm:constrLst>
            <dgm:ruleLst/>
          </dgm:layoutNode>
          <dgm:layoutNode name="c5text">
            <dgm:varLst>
              <dgm:bulletEnabled val="1"/>
            </dgm:varLst>
            <dgm:alg type="tx"/>
            <dgm:shape xmlns:r="http://schemas.openxmlformats.org/officeDocument/2006/relationships" type="rect" r:blip="" hideGeom="1">
              <dgm:adjLst/>
            </dgm:shape>
            <dgm:presOf axis="ch desOrSelf" ptType="node node" st="5 1" cnt="1 0"/>
            <dgm:constrLst/>
            <dgm:ruleLst>
              <dgm:rule type="primFontSz" val="5" fact="NaN" max="NaN"/>
            </dgm:ruleLst>
          </dgm:layoutNode>
        </dgm:layoutNode>
      </dgm:if>
      <dgm:else name="Name45"/>
    </dgm:choose>
    <dgm:choose name="Name46">
      <dgm:if name="Name47" axis="ch" ptType="node" func="cnt" op="gte" val="6">
        <dgm:layoutNode name="comp6">
          <dgm:alg type="composite"/>
          <dgm:shape xmlns:r="http://schemas.openxmlformats.org/officeDocument/2006/relationships" r:blip="">
            <dgm:adjLst/>
          </dgm:shape>
          <dgm:presOf/>
          <dgm:choose name="Name48">
            <dgm:if name="Name49" axis="ch" ptType="node" func="cnt" op="equ" val="6">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5"/>
                <dgm:constr type="w" for="ch" forName="c6text" refType="w" refFor="ch" refForName="circle6" fact="0.70711"/>
                <dgm:constr type="h" for="ch" forName="c6text" refType="h" refFor="ch" refForName="circle6" fact="0.5"/>
              </dgm:constrLst>
            </dgm:if>
            <dgm:if name="Name50" axis="ch" ptType="node" func="cnt" op="gte" val="7">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27"/>
                <dgm:constr type="w" for="ch" forName="c6text" refType="w" refFor="ch" refForName="circle6" fact="0.68"/>
                <dgm:constr type="h" for="ch" forName="c6text" refType="h" refFor="ch" refForName="circle6" fact="0.241"/>
              </dgm:constrLst>
            </dgm:if>
            <dgm:else name="Name51"/>
          </dgm:choose>
          <dgm:ruleLst/>
          <dgm:layoutNode name="circle6" styleLbl="node1">
            <dgm:alg type="sp"/>
            <dgm:shape xmlns:r="http://schemas.openxmlformats.org/officeDocument/2006/relationships" type="ellipse" r:blip="">
              <dgm:adjLst/>
            </dgm:shape>
            <dgm:presOf axis="ch desOrSelf" ptType="node node" st="6 1" cnt="1 0"/>
            <dgm:constrLst>
              <dgm:constr type="h" refType="w"/>
            </dgm:constrLst>
            <dgm:ruleLst/>
          </dgm:layoutNode>
          <dgm:layoutNode name="c6text">
            <dgm:varLst>
              <dgm:bulletEnabled val="1"/>
            </dgm:varLst>
            <dgm:alg type="tx"/>
            <dgm:shape xmlns:r="http://schemas.openxmlformats.org/officeDocument/2006/relationships" type="rect" r:blip="" hideGeom="1">
              <dgm:adjLst/>
            </dgm:shape>
            <dgm:presOf axis="ch desOrSelf" ptType="node node" st="6 1" cnt="1 0"/>
            <dgm:constrLst/>
            <dgm:ruleLst>
              <dgm:rule type="primFontSz" val="5" fact="NaN" max="NaN"/>
            </dgm:ruleLst>
          </dgm:layoutNode>
        </dgm:layoutNode>
      </dgm:if>
      <dgm:else name="Name52"/>
    </dgm:choose>
    <dgm:choose name="Name53">
      <dgm:if name="Name54" axis="ch" ptType="node" func="cnt" op="gte" val="7">
        <dgm:layoutNode name="comp7">
          <dgm:alg type="composite"/>
          <dgm:shape xmlns:r="http://schemas.openxmlformats.org/officeDocument/2006/relationships" r:blip="">
            <dgm:adjLst/>
          </dgm:shape>
          <dgm:presOf/>
          <dgm:constrLst>
            <dgm:constr type="w" for="ch" forName="circle7" refType="w"/>
            <dgm:constr type="h" for="ch" forName="circle7" refType="h"/>
            <dgm:constr type="ctrX" for="ch" forName="circle7" refType="w" fact="0.5"/>
            <dgm:constr type="ctrY" for="ch" forName="circle7" refType="h" fact="0.5"/>
            <dgm:constr type="ctrX" for="ch" forName="c7text" refType="w" fact="0.5"/>
            <dgm:constr type="ctrY" for="ch" forName="c7text" refType="h" fact="0.5"/>
            <dgm:constr type="w" for="ch" forName="c7text" refType="w" refFor="ch" refForName="circle7" fact="0.70711"/>
            <dgm:constr type="h" for="ch" forName="c7text" refType="h" refFor="ch" refForName="circle7" fact="0.5"/>
          </dgm:constrLst>
          <dgm:ruleLst/>
          <dgm:layoutNode name="circle7" styleLbl="node1">
            <dgm:alg type="sp"/>
            <dgm:shape xmlns:r="http://schemas.openxmlformats.org/officeDocument/2006/relationships" type="ellipse" r:blip="">
              <dgm:adjLst/>
            </dgm:shape>
            <dgm:presOf axis="ch desOrSelf" ptType="node node" st="7 1" cnt="1 0"/>
            <dgm:constrLst>
              <dgm:constr type="h" refType="w"/>
            </dgm:constrLst>
            <dgm:ruleLst/>
          </dgm:layoutNode>
          <dgm:layoutNode name="c7text">
            <dgm:varLst>
              <dgm:bulletEnabled val="1"/>
            </dgm:varLst>
            <dgm:alg type="tx"/>
            <dgm:shape xmlns:r="http://schemas.openxmlformats.org/officeDocument/2006/relationships" type="rect" r:blip="" hideGeom="1">
              <dgm:adjLst/>
            </dgm:shape>
            <dgm:presOf axis="ch desOrSelf" ptType="node node" st="7 1" cnt="1 0"/>
            <dgm:constrLst/>
            <dgm:ruleLst>
              <dgm:rule type="primFontSz" val="5" fact="NaN" max="NaN"/>
            </dgm:ruleLst>
          </dgm:layoutNode>
        </dgm:layoutNode>
      </dgm:if>
      <dgm:else name="Name55"/>
    </dgm:choose>
  </dgm:layoutNode>
</dgm:layoutDef>
</file>

<file path=ppt/diagrams/layout2.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8CB51C2-1355-5445-B309-1B67271510EC}" type="datetimeFigureOut">
              <a:rPr lang="en-US" smtClean="0"/>
              <a:pPr/>
              <a:t>9/28/2017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ga-IE" smtClean="0"/>
              <a:t>Click to edit Master text styles</a:t>
            </a:r>
          </a:p>
          <a:p>
            <a:pPr lvl="1"/>
            <a:r>
              <a:rPr lang="ga-IE" smtClean="0"/>
              <a:t>Second level</a:t>
            </a:r>
          </a:p>
          <a:p>
            <a:pPr lvl="2"/>
            <a:r>
              <a:rPr lang="ga-IE" smtClean="0"/>
              <a:t>Third level</a:t>
            </a:r>
          </a:p>
          <a:p>
            <a:pPr lvl="3"/>
            <a:r>
              <a:rPr lang="ga-IE" smtClean="0"/>
              <a:t>Fourth level</a:t>
            </a:r>
          </a:p>
          <a:p>
            <a:pPr lvl="4"/>
            <a:r>
              <a:rPr lang="ga-IE"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3E897DC-5A81-7644-9209-E6109D49D43A}" type="slidenum">
              <a:rPr lang="en-US" smtClean="0"/>
              <a:pPr/>
              <a:t>‹#›</a:t>
            </a:fld>
            <a:endParaRPr lang="en-US"/>
          </a:p>
        </p:txBody>
      </p:sp>
    </p:spTree>
    <p:extLst>
      <p:ext uri="{BB962C8B-B14F-4D97-AF65-F5344CB8AC3E}">
        <p14:creationId xmlns:p14="http://schemas.microsoft.com/office/powerpoint/2010/main" val="254051084"/>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Image: http://www.celldataservices.co.uk/biomaterials</a:t>
            </a:r>
            <a:endParaRPr lang="en-US" dirty="0"/>
          </a:p>
        </p:txBody>
      </p:sp>
      <p:sp>
        <p:nvSpPr>
          <p:cNvPr id="4" name="Slide Number Placeholder 3"/>
          <p:cNvSpPr>
            <a:spLocks noGrp="1"/>
          </p:cNvSpPr>
          <p:nvPr>
            <p:ph type="sldNum" sz="quarter" idx="10"/>
          </p:nvPr>
        </p:nvSpPr>
        <p:spPr/>
        <p:txBody>
          <a:bodyPr/>
          <a:lstStyle/>
          <a:p>
            <a:fld id="{33E897DC-5A81-7644-9209-E6109D49D43A}" type="slidenum">
              <a:rPr lang="en-US" smtClean="0"/>
              <a:pPr/>
              <a:t>2</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3E897DC-5A81-7644-9209-E6109D49D43A}" type="slidenum">
              <a:rPr lang="en-US" smtClean="0"/>
              <a:pPr/>
              <a:t>14</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smtClean="0"/>
              <a:t>https://upload.wikimedia.org/wikipedia/commons/0/00/Stainless_steel_and_ultra_high_molecular_weight_polythene_hip_replacement_%289672239334%29.jpg</a:t>
            </a:r>
          </a:p>
          <a:p>
            <a:endParaRPr lang="en-IE" dirty="0" smtClean="0"/>
          </a:p>
          <a:p>
            <a:r>
              <a:rPr lang="en-IE" dirty="0" smtClean="0"/>
              <a:t>https://upload.wikimedia.org/wikipedia/commons/0/0f/Mundspatel.jpg</a:t>
            </a:r>
          </a:p>
          <a:p>
            <a:endParaRPr lang="en-IE" dirty="0" smtClean="0"/>
          </a:p>
          <a:p>
            <a:r>
              <a:rPr lang="en-IE" dirty="0" smtClean="0"/>
              <a:t>https://upload.wikimedia.org/wikipedia/commons/d/d7/Stethoscope.png</a:t>
            </a:r>
          </a:p>
          <a:p>
            <a:endParaRPr lang="en-IE" dirty="0" smtClean="0"/>
          </a:p>
          <a:p>
            <a:r>
              <a:rPr lang="en-IE" dirty="0" smtClean="0"/>
              <a:t>https://pixabay.com/en/thermometer-digital-temperature-36852/</a:t>
            </a:r>
          </a:p>
          <a:p>
            <a:endParaRPr lang="en-IE" dirty="0" smtClean="0"/>
          </a:p>
          <a:p>
            <a:r>
              <a:rPr lang="en-IE" dirty="0" smtClean="0"/>
              <a:t>https://www.flickr.com/photos/campusbiomedico/12326026754</a:t>
            </a:r>
          </a:p>
          <a:p>
            <a:endParaRPr lang="en-IE" dirty="0" smtClean="0"/>
          </a:p>
          <a:p>
            <a:r>
              <a:rPr lang="en-IE" dirty="0" smtClean="0"/>
              <a:t>https://vimeo.com/8316149</a:t>
            </a:r>
          </a:p>
          <a:p>
            <a:endParaRPr lang="en-IE" dirty="0" smtClean="0"/>
          </a:p>
          <a:p>
            <a:r>
              <a:rPr lang="en-IE" dirty="0" smtClean="0"/>
              <a:t>https://upload.wikimedia.org/wikipedia/commons/5/59/Surgical_gloves_27.JPG</a:t>
            </a:r>
          </a:p>
          <a:p>
            <a:endParaRPr lang="en-IE" dirty="0" smtClean="0"/>
          </a:p>
          <a:p>
            <a:r>
              <a:rPr lang="en-IE" dirty="0" smtClean="0"/>
              <a:t>https://upload.wikimedia.org/wikipedia/commons/a/af/Kovovej.png</a:t>
            </a:r>
          </a:p>
          <a:p>
            <a:endParaRPr lang="en-IE" dirty="0" smtClean="0"/>
          </a:p>
          <a:p>
            <a:r>
              <a:rPr lang="en-IE" dirty="0" smtClean="0"/>
              <a:t>https://upload.wikimedia.org/wikipedia/commons/2/23/Teeth.jpg</a:t>
            </a:r>
            <a:endParaRPr lang="en-IE" dirty="0"/>
          </a:p>
        </p:txBody>
      </p:sp>
      <p:sp>
        <p:nvSpPr>
          <p:cNvPr id="4" name="Slide Number Placeholder 3"/>
          <p:cNvSpPr>
            <a:spLocks noGrp="1"/>
          </p:cNvSpPr>
          <p:nvPr>
            <p:ph type="sldNum" sz="quarter" idx="10"/>
          </p:nvPr>
        </p:nvSpPr>
        <p:spPr/>
        <p:txBody>
          <a:bodyPr/>
          <a:lstStyle/>
          <a:p>
            <a:fld id="{33E897DC-5A81-7644-9209-E6109D49D43A}" type="slidenum">
              <a:rPr lang="en-US" smtClean="0"/>
              <a:pPr/>
              <a:t>4</a:t>
            </a:fld>
            <a:endParaRPr lang="en-US"/>
          </a:p>
        </p:txBody>
      </p:sp>
    </p:spTree>
    <p:extLst>
      <p:ext uri="{BB962C8B-B14F-4D97-AF65-F5344CB8AC3E}">
        <p14:creationId xmlns:p14="http://schemas.microsoft.com/office/powerpoint/2010/main" val="13870598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IE" dirty="0" smtClean="0"/>
              <a:t>Image: https://commons.wikimedia.org/wiki/File:Pacemaker.jpg</a:t>
            </a:r>
          </a:p>
          <a:p>
            <a:r>
              <a:rPr lang="en-IE" dirty="0" smtClean="0"/>
              <a:t>Image: https://www.flickr.com/photos/joshhough/339013794</a:t>
            </a:r>
          </a:p>
          <a:p>
            <a:r>
              <a:rPr lang="en-IE" dirty="0" smtClean="0"/>
              <a:t>Image: https://pixabay.com/en/mri-magnetic-x-ray-skull-head-782459/</a:t>
            </a:r>
          </a:p>
          <a:p>
            <a:endParaRPr lang="en-IE" dirty="0" smtClean="0"/>
          </a:p>
          <a:p>
            <a:r>
              <a:rPr lang="en-IE" dirty="0" smtClean="0"/>
              <a:t>Information: http://www.nytimes.com/interactive/2012/10/05/health/digital-doctor.html?_r=0#/#time15_375</a:t>
            </a:r>
          </a:p>
          <a:p>
            <a:endParaRPr lang="en-IE" dirty="0" smtClean="0"/>
          </a:p>
          <a:p>
            <a:r>
              <a:rPr lang="en-IE" dirty="0" smtClean="0"/>
              <a:t>1752</a:t>
            </a:r>
            <a:r>
              <a:rPr lang="en-IE" baseline="0" dirty="0" smtClean="0"/>
              <a:t> Flexible Catheter-Benjamin Franklin invented the flexible catheter, made of hinged metal segments, for his brother John, who suffered from bladder stones. Previously, catheters had been hard tubes, jammed into the bladder through the urethra. </a:t>
            </a:r>
          </a:p>
          <a:p>
            <a:endParaRPr lang="en-IE" baseline="0" dirty="0" smtClean="0"/>
          </a:p>
          <a:p>
            <a:r>
              <a:rPr lang="en-IE" baseline="0" dirty="0" smtClean="0"/>
              <a:t>1815 Stethoscope-René </a:t>
            </a:r>
            <a:r>
              <a:rPr lang="en-IE" baseline="0" dirty="0" err="1" smtClean="0"/>
              <a:t>Laënnec</a:t>
            </a:r>
            <a:r>
              <a:rPr lang="en-IE" baseline="0" dirty="0" smtClean="0"/>
              <a:t>, a French physician, invented the stethoscope, a trumpet-shaped wooden tube, to examine a very fat woman whose heart he could not hear by pressing his ear to her chest.</a:t>
            </a:r>
          </a:p>
          <a:p>
            <a:endParaRPr lang="en-IE" baseline="0" dirty="0" smtClean="0"/>
          </a:p>
          <a:p>
            <a:r>
              <a:rPr lang="en-IE" baseline="0" dirty="0" smtClean="0"/>
              <a:t>1841 Anaesthesia-</a:t>
            </a:r>
            <a:r>
              <a:rPr lang="en-IE" baseline="0" dirty="0" err="1" smtClean="0"/>
              <a:t>Dr.</a:t>
            </a:r>
            <a:r>
              <a:rPr lang="en-IE" baseline="0" dirty="0" smtClean="0"/>
              <a:t> Crawford W. Long performed the first operation using diethyl ether as an </a:t>
            </a:r>
            <a:r>
              <a:rPr lang="en-IE" baseline="0" dirty="0" err="1" smtClean="0"/>
              <a:t>anesthetic</a:t>
            </a:r>
            <a:r>
              <a:rPr lang="en-IE" baseline="0" dirty="0" smtClean="0"/>
              <a:t>. He pressed an ether-soaked towel against the patient's face to put him to sleep, then removed one of two </a:t>
            </a:r>
            <a:r>
              <a:rPr lang="en-IE" baseline="0" dirty="0" err="1" smtClean="0"/>
              <a:t>tumors</a:t>
            </a:r>
            <a:r>
              <a:rPr lang="en-IE" baseline="0" dirty="0" smtClean="0"/>
              <a:t> from his neck. He billed the patient $2, itemizing the cost of the ether as well as the operation.</a:t>
            </a:r>
          </a:p>
          <a:p>
            <a:endParaRPr lang="en-IE" baseline="0" dirty="0" smtClean="0"/>
          </a:p>
          <a:p>
            <a:r>
              <a:rPr lang="en-IE" baseline="0" dirty="0" smtClean="0"/>
              <a:t>1895 X-Rays-Wilhelm Conrad </a:t>
            </a:r>
            <a:r>
              <a:rPr lang="en-IE" baseline="0" dirty="0" err="1" smtClean="0"/>
              <a:t>Röntgen</a:t>
            </a:r>
            <a:r>
              <a:rPr lang="en-IE" baseline="0" dirty="0" smtClean="0"/>
              <a:t>, a German physicist, discovered X-rays and took the first picture using X-rays of his wife Anna’s hand. When she saw her skeleton she exclaimed “I have seen my death!”</a:t>
            </a:r>
          </a:p>
          <a:p>
            <a:endParaRPr lang="en-IE" baseline="0" dirty="0" smtClean="0"/>
          </a:p>
          <a:p>
            <a:r>
              <a:rPr lang="en-IE" baseline="0" dirty="0" smtClean="0"/>
              <a:t>1936 Pacemaker-</a:t>
            </a:r>
            <a:r>
              <a:rPr lang="en-IE" baseline="0" dirty="0" err="1" smtClean="0"/>
              <a:t>Dr.</a:t>
            </a:r>
            <a:r>
              <a:rPr lang="en-IE" baseline="0" dirty="0" smtClean="0"/>
              <a:t> Albert S. Hyman demonstrated a heart pacemaker. The device was about 10 inches long and weighed less than a pound; it supplied the heart with a current with adjustable voltage.</a:t>
            </a:r>
          </a:p>
          <a:p>
            <a:endParaRPr lang="en-IE" baseline="0" dirty="0" smtClean="0"/>
          </a:p>
          <a:p>
            <a:r>
              <a:rPr lang="en-IE" baseline="0" dirty="0" smtClean="0"/>
              <a:t>1943 Dialysis-Willem J. </a:t>
            </a:r>
            <a:r>
              <a:rPr lang="en-IE" baseline="0" dirty="0" err="1" smtClean="0"/>
              <a:t>Kolff</a:t>
            </a:r>
            <a:r>
              <a:rPr lang="en-IE" baseline="0" dirty="0" smtClean="0"/>
              <a:t>, a Dutch physician, built the first dialysis machine, working with tin cans and parts from washing machines.</a:t>
            </a:r>
          </a:p>
          <a:p>
            <a:endParaRPr lang="en-IE" baseline="0" dirty="0" smtClean="0"/>
          </a:p>
          <a:p>
            <a:r>
              <a:rPr lang="en-IE" baseline="0" dirty="0" smtClean="0"/>
              <a:t>1963 Artificial Heart-Paul Winchell, the ventriloquist and inventor, patented the first artificial heart, developed in collaboration with </a:t>
            </a:r>
            <a:r>
              <a:rPr lang="en-IE" baseline="0" dirty="0" err="1" smtClean="0"/>
              <a:t>Dr.</a:t>
            </a:r>
            <a:r>
              <a:rPr lang="en-IE" baseline="0" dirty="0" smtClean="0"/>
              <a:t> Henry J. Heimlich, later famous for the Heimlich </a:t>
            </a:r>
            <a:r>
              <a:rPr lang="en-IE" baseline="0" dirty="0" err="1" smtClean="0"/>
              <a:t>maneuver</a:t>
            </a:r>
            <a:r>
              <a:rPr lang="en-IE" baseline="0" dirty="0" smtClean="0"/>
              <a:t>.</a:t>
            </a:r>
          </a:p>
          <a:p>
            <a:endParaRPr lang="en-IE" baseline="0" dirty="0" smtClean="0"/>
          </a:p>
          <a:p>
            <a:r>
              <a:rPr lang="en-IE" baseline="0" dirty="0" smtClean="0"/>
              <a:t>1978 MRI-</a:t>
            </a:r>
            <a:r>
              <a:rPr lang="en-IE" baseline="0" dirty="0" err="1" smtClean="0"/>
              <a:t>Dr.</a:t>
            </a:r>
            <a:r>
              <a:rPr lang="en-IE" baseline="0" dirty="0" smtClean="0"/>
              <a:t> Raymond V. </a:t>
            </a:r>
            <a:r>
              <a:rPr lang="en-IE" baseline="0" dirty="0" err="1" smtClean="0"/>
              <a:t>Damadian</a:t>
            </a:r>
            <a:r>
              <a:rPr lang="en-IE" baseline="0" dirty="0" smtClean="0"/>
              <a:t> announced that he had patented a technique using nuclear magnetic resonance to distinguish between normal and cancerous tissue.</a:t>
            </a:r>
          </a:p>
          <a:p>
            <a:endParaRPr lang="en-IE" baseline="0" dirty="0" smtClean="0"/>
          </a:p>
          <a:p>
            <a:endParaRPr lang="en-IE" baseline="0" dirty="0" smtClean="0"/>
          </a:p>
          <a:p>
            <a:endParaRPr lang="en-IE" baseline="0" dirty="0" smtClean="0"/>
          </a:p>
          <a:p>
            <a:endParaRPr lang="en-IE" baseline="0" dirty="0" smtClean="0"/>
          </a:p>
          <a:p>
            <a:endParaRPr lang="en-IE" baseline="0" dirty="0" smtClean="0"/>
          </a:p>
          <a:p>
            <a:endParaRPr lang="en-IE" baseline="0" dirty="0" smtClean="0"/>
          </a:p>
          <a:p>
            <a:endParaRPr lang="en-IE" baseline="0" dirty="0" smtClean="0"/>
          </a:p>
          <a:p>
            <a:endParaRPr lang="en-IE" baseline="0" dirty="0" smtClean="0"/>
          </a:p>
          <a:p>
            <a:endParaRPr lang="en-IE" baseline="0" dirty="0" smtClean="0"/>
          </a:p>
          <a:p>
            <a:endParaRPr lang="en-IE" dirty="0"/>
          </a:p>
        </p:txBody>
      </p:sp>
      <p:sp>
        <p:nvSpPr>
          <p:cNvPr id="4" name="Slide Number Placeholder 3"/>
          <p:cNvSpPr>
            <a:spLocks noGrp="1"/>
          </p:cNvSpPr>
          <p:nvPr>
            <p:ph type="sldNum" sz="quarter" idx="10"/>
          </p:nvPr>
        </p:nvSpPr>
        <p:spPr/>
        <p:txBody>
          <a:bodyPr/>
          <a:lstStyle/>
          <a:p>
            <a:fld id="{33E897DC-5A81-7644-9209-E6109D49D43A}" type="slidenum">
              <a:rPr lang="en-US" smtClean="0"/>
              <a:pPr/>
              <a:t>5</a:t>
            </a:fld>
            <a:endParaRPr lang="en-US"/>
          </a:p>
        </p:txBody>
      </p:sp>
    </p:spTree>
    <p:extLst>
      <p:ext uri="{BB962C8B-B14F-4D97-AF65-F5344CB8AC3E}">
        <p14:creationId xmlns:p14="http://schemas.microsoft.com/office/powerpoint/2010/main" val="5255499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GB" sz="1200" i="1" dirty="0" smtClean="0">
              <a:solidFill>
                <a:srgbClr val="000000"/>
              </a:solidFill>
              <a:latin typeface="Calibri" pitchFamily="32" charset="0"/>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GB" sz="1200" i="1" dirty="0" smtClean="0">
              <a:solidFill>
                <a:srgbClr val="000000"/>
              </a:solidFill>
              <a:latin typeface="Calibri" pitchFamily="32" charset="0"/>
            </a:endParaRPr>
          </a:p>
          <a:p>
            <a:endParaRPr lang="en-US" dirty="0"/>
          </a:p>
        </p:txBody>
      </p:sp>
      <p:sp>
        <p:nvSpPr>
          <p:cNvPr id="4" name="Slide Number Placeholder 3"/>
          <p:cNvSpPr>
            <a:spLocks noGrp="1"/>
          </p:cNvSpPr>
          <p:nvPr>
            <p:ph type="sldNum" sz="quarter" idx="10"/>
          </p:nvPr>
        </p:nvSpPr>
        <p:spPr/>
        <p:txBody>
          <a:bodyPr/>
          <a:lstStyle/>
          <a:p>
            <a:fld id="{33E897DC-5A81-7644-9209-E6109D49D43A}" type="slidenum">
              <a:rPr lang="en-US" smtClean="0"/>
              <a:pPr/>
              <a:t>6</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GB" sz="1200" i="1" dirty="0" smtClean="0">
              <a:solidFill>
                <a:srgbClr val="000000"/>
              </a:solidFill>
              <a:latin typeface="Calibri" pitchFamily="32" charset="0"/>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GB" sz="1200" i="1" dirty="0" smtClean="0">
              <a:solidFill>
                <a:srgbClr val="000000"/>
              </a:solidFill>
              <a:latin typeface="Calibri" pitchFamily="32" charset="0"/>
            </a:endParaRPr>
          </a:p>
          <a:p>
            <a:endParaRPr lang="en-US" dirty="0"/>
          </a:p>
        </p:txBody>
      </p:sp>
      <p:sp>
        <p:nvSpPr>
          <p:cNvPr id="4" name="Slide Number Placeholder 3"/>
          <p:cNvSpPr>
            <a:spLocks noGrp="1"/>
          </p:cNvSpPr>
          <p:nvPr>
            <p:ph type="sldNum" sz="quarter" idx="10"/>
          </p:nvPr>
        </p:nvSpPr>
        <p:spPr/>
        <p:txBody>
          <a:bodyPr/>
          <a:lstStyle/>
          <a:p>
            <a:fld id="{33E897DC-5A81-7644-9209-E6109D49D43A}" type="slidenum">
              <a:rPr lang="en-US" smtClean="0"/>
              <a:pPr/>
              <a:t>8</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https://upload.wikimedia.org/wikipedia/commons/2/2f/Hip_replacement_Image_3684-PH.jpg</a:t>
            </a:r>
          </a:p>
          <a:p>
            <a:endParaRPr lang="en-US" dirty="0" smtClean="0"/>
          </a:p>
          <a:p>
            <a:r>
              <a:rPr lang="en-US" dirty="0" smtClean="0"/>
              <a:t>https://upload.wikimedia.org/wikipedia/commons/0/00/Stainless_steel_and_ultra_high_molecular_weight_polythene_hip_replacement_%289672239334%29.jpg</a:t>
            </a:r>
            <a:endParaRPr lang="en-US" dirty="0"/>
          </a:p>
        </p:txBody>
      </p:sp>
      <p:sp>
        <p:nvSpPr>
          <p:cNvPr id="4" name="Slide Number Placeholder 3"/>
          <p:cNvSpPr>
            <a:spLocks noGrp="1"/>
          </p:cNvSpPr>
          <p:nvPr>
            <p:ph type="sldNum" sz="quarter" idx="10"/>
          </p:nvPr>
        </p:nvSpPr>
        <p:spPr/>
        <p:txBody>
          <a:bodyPr/>
          <a:lstStyle/>
          <a:p>
            <a:fld id="{33E897DC-5A81-7644-9209-E6109D49D43A}" type="slidenum">
              <a:rPr lang="en-US" smtClean="0"/>
              <a:pPr/>
              <a:t>10</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3E897DC-5A81-7644-9209-E6109D49D43A}" type="slidenum">
              <a:rPr lang="en-US" smtClean="0"/>
              <a:pPr/>
              <a:t>11</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200" i="1" dirty="0" smtClean="0">
                <a:solidFill>
                  <a:srgbClr val="000000"/>
                </a:solidFill>
                <a:latin typeface="Calibri" pitchFamily="32" charset="0"/>
              </a:rPr>
              <a:t>http://www.gojiberryblog.com/2011/09/11/how-to-revive-your-plants/</a:t>
            </a:r>
          </a:p>
          <a:p>
            <a:pPr marL="0" marR="0" indent="0" algn="l" defTabSz="457200" rtl="0" eaLnBrk="1" fontAlgn="auto" latinLnBrk="0" hangingPunct="1">
              <a:lnSpc>
                <a:spcPct val="100000"/>
              </a:lnSpc>
              <a:spcBef>
                <a:spcPts val="0"/>
              </a:spcBef>
              <a:spcAft>
                <a:spcPts val="0"/>
              </a:spcAft>
              <a:buClrTx/>
              <a:buSzTx/>
              <a:buFontTx/>
              <a:buNone/>
              <a:tabLst/>
              <a:defRPr/>
            </a:pPr>
            <a:r>
              <a:rPr lang="en-GB" sz="1200" i="1" dirty="0" smtClean="0">
                <a:solidFill>
                  <a:srgbClr val="000000"/>
                </a:solidFill>
                <a:latin typeface="Calibri" pitchFamily="32" charset="0"/>
              </a:rPr>
              <a:t>http://</a:t>
            </a:r>
            <a:r>
              <a:rPr lang="en-GB" sz="1200" i="1" dirty="0" err="1" smtClean="0">
                <a:solidFill>
                  <a:srgbClr val="000000"/>
                </a:solidFill>
                <a:latin typeface="Calibri" pitchFamily="32" charset="0"/>
              </a:rPr>
              <a:t>gpwalsh.com</a:t>
            </a:r>
            <a:r>
              <a:rPr lang="en-GB" sz="1200" i="1" dirty="0" smtClean="0">
                <a:solidFill>
                  <a:srgbClr val="000000"/>
                </a:solidFill>
                <a:latin typeface="Calibri" pitchFamily="32" charset="0"/>
              </a:rPr>
              <a:t>/the-shift/</a:t>
            </a:r>
          </a:p>
          <a:p>
            <a:pPr marL="0" marR="0" indent="0" algn="l" defTabSz="457200" rtl="0" eaLnBrk="1" fontAlgn="auto" latinLnBrk="0" hangingPunct="1">
              <a:lnSpc>
                <a:spcPct val="100000"/>
              </a:lnSpc>
              <a:spcBef>
                <a:spcPts val="0"/>
              </a:spcBef>
              <a:spcAft>
                <a:spcPts val="0"/>
              </a:spcAft>
              <a:buClrTx/>
              <a:buSzTx/>
              <a:buFontTx/>
              <a:buNone/>
              <a:tabLst/>
              <a:defRPr/>
            </a:pPr>
            <a:r>
              <a:rPr lang="en-GB" sz="1200" i="1" dirty="0" err="1" smtClean="0">
                <a:solidFill>
                  <a:srgbClr val="000000"/>
                </a:solidFill>
              </a:rPr>
              <a:t>http://animals.nationalgeographic.com/animals/invertebrates/red-crab/</a:t>
            </a:r>
            <a:endParaRPr lang="en-GB" sz="1200" i="1" dirty="0" smtClean="0">
              <a:solidFill>
                <a:srgbClr val="000000"/>
              </a:solidFill>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GB" sz="1200" i="1" dirty="0" smtClean="0">
              <a:solidFill>
                <a:srgbClr val="000000"/>
              </a:solidFill>
              <a:latin typeface="Calibri" pitchFamily="32" charset="0"/>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GB" sz="1200" i="1" dirty="0" smtClean="0">
              <a:solidFill>
                <a:srgbClr val="000000"/>
              </a:solidFill>
              <a:latin typeface="Calibri" pitchFamily="32" charset="0"/>
            </a:endParaRPr>
          </a:p>
          <a:p>
            <a:endParaRPr lang="en-US" dirty="0"/>
          </a:p>
        </p:txBody>
      </p:sp>
      <p:sp>
        <p:nvSpPr>
          <p:cNvPr id="4" name="Slide Number Placeholder 3"/>
          <p:cNvSpPr>
            <a:spLocks noGrp="1"/>
          </p:cNvSpPr>
          <p:nvPr>
            <p:ph type="sldNum" sz="quarter" idx="10"/>
          </p:nvPr>
        </p:nvSpPr>
        <p:spPr/>
        <p:txBody>
          <a:bodyPr/>
          <a:lstStyle/>
          <a:p>
            <a:fld id="{33E897DC-5A81-7644-9209-E6109D49D43A}" type="slidenum">
              <a:rPr lang="en-US" smtClean="0"/>
              <a:pPr/>
              <a:t>12</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200" i="0" dirty="0" smtClean="0">
                <a:solidFill>
                  <a:srgbClr val="000000"/>
                </a:solidFill>
                <a:latin typeface="Calibri" pitchFamily="32" charset="0"/>
              </a:rPr>
              <a:t>https://upload.wikimedia.org/wikipedia/commons/6/64/CSIRO_ScienceImage_293_Cells_Interacting_With_Collagen.jpghttp://gpwalsh.com/the-shift/</a:t>
            </a:r>
          </a:p>
          <a:p>
            <a:pPr marL="0" marR="0" indent="0" algn="l" defTabSz="457200" rtl="0" eaLnBrk="1" fontAlgn="auto" latinLnBrk="0" hangingPunct="1">
              <a:lnSpc>
                <a:spcPct val="100000"/>
              </a:lnSpc>
              <a:spcBef>
                <a:spcPts val="0"/>
              </a:spcBef>
              <a:spcAft>
                <a:spcPts val="0"/>
              </a:spcAft>
              <a:buClrTx/>
              <a:buSzTx/>
              <a:buFontTx/>
              <a:buNone/>
              <a:tabLst/>
              <a:defRPr/>
            </a:pPr>
            <a:endParaRPr lang="en-GB" sz="1200" i="1" dirty="0" smtClean="0">
              <a:solidFill>
                <a:srgbClr val="000000"/>
              </a:solidFill>
              <a:latin typeface="Calibri" pitchFamily="32" charset="0"/>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GB" sz="1200" i="1" dirty="0" smtClean="0">
              <a:solidFill>
                <a:srgbClr val="000000"/>
              </a:solidFill>
              <a:latin typeface="Calibri" pitchFamily="32" charset="0"/>
            </a:endParaRPr>
          </a:p>
          <a:p>
            <a:endParaRPr lang="en-US" dirty="0"/>
          </a:p>
        </p:txBody>
      </p:sp>
      <p:sp>
        <p:nvSpPr>
          <p:cNvPr id="4" name="Slide Number Placeholder 3"/>
          <p:cNvSpPr>
            <a:spLocks noGrp="1"/>
          </p:cNvSpPr>
          <p:nvPr>
            <p:ph type="sldNum" sz="quarter" idx="10"/>
          </p:nvPr>
        </p:nvSpPr>
        <p:spPr/>
        <p:txBody>
          <a:bodyPr/>
          <a:lstStyle/>
          <a:p>
            <a:fld id="{33E897DC-5A81-7644-9209-E6109D49D43A}" type="slidenum">
              <a:rPr lang="en-US" smtClean="0"/>
              <a:pPr/>
              <a:t>13</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ga-IE"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ga-IE" smtClean="0"/>
              <a:t>Click to edit Master subtitle style</a:t>
            </a:r>
            <a:endParaRPr lang="en-US"/>
          </a:p>
        </p:txBody>
      </p:sp>
      <p:sp>
        <p:nvSpPr>
          <p:cNvPr id="4" name="Date Placeholder 3"/>
          <p:cNvSpPr>
            <a:spLocks noGrp="1"/>
          </p:cNvSpPr>
          <p:nvPr>
            <p:ph type="dt" sz="half" idx="10"/>
          </p:nvPr>
        </p:nvSpPr>
        <p:spPr/>
        <p:txBody>
          <a:bodyPr/>
          <a:lstStyle/>
          <a:p>
            <a:fld id="{34BDA6EF-EC49-2B46-8F61-B1BBFD8348F5}" type="datetimeFigureOut">
              <a:rPr lang="en-US" smtClean="0"/>
              <a:pPr/>
              <a:t>9/28/2017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1B72493-C871-D841-9816-6C275D0D2F47}"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ga-IE"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ga-IE" smtClean="0"/>
              <a:t>Click to edit Master text styles</a:t>
            </a:r>
          </a:p>
          <a:p>
            <a:pPr lvl="1"/>
            <a:r>
              <a:rPr lang="ga-IE" smtClean="0"/>
              <a:t>Second level</a:t>
            </a:r>
          </a:p>
          <a:p>
            <a:pPr lvl="2"/>
            <a:r>
              <a:rPr lang="ga-IE" smtClean="0"/>
              <a:t>Third level</a:t>
            </a:r>
          </a:p>
          <a:p>
            <a:pPr lvl="3"/>
            <a:r>
              <a:rPr lang="ga-IE" smtClean="0"/>
              <a:t>Fourth level</a:t>
            </a:r>
          </a:p>
          <a:p>
            <a:pPr lvl="4"/>
            <a:r>
              <a:rPr lang="ga-IE" smtClean="0"/>
              <a:t>Fifth level</a:t>
            </a:r>
            <a:endParaRPr lang="en-US"/>
          </a:p>
        </p:txBody>
      </p:sp>
      <p:sp>
        <p:nvSpPr>
          <p:cNvPr id="4" name="Date Placeholder 3"/>
          <p:cNvSpPr>
            <a:spLocks noGrp="1"/>
          </p:cNvSpPr>
          <p:nvPr>
            <p:ph type="dt" sz="half" idx="10"/>
          </p:nvPr>
        </p:nvSpPr>
        <p:spPr/>
        <p:txBody>
          <a:bodyPr/>
          <a:lstStyle/>
          <a:p>
            <a:fld id="{34BDA6EF-EC49-2B46-8F61-B1BBFD8348F5}" type="datetimeFigureOut">
              <a:rPr lang="en-US" smtClean="0"/>
              <a:pPr/>
              <a:t>9/28/2017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1B72493-C871-D841-9816-6C275D0D2F47}"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ga-IE"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ga-IE" smtClean="0"/>
              <a:t>Click to edit Master text styles</a:t>
            </a:r>
          </a:p>
          <a:p>
            <a:pPr lvl="1"/>
            <a:r>
              <a:rPr lang="ga-IE" smtClean="0"/>
              <a:t>Second level</a:t>
            </a:r>
          </a:p>
          <a:p>
            <a:pPr lvl="2"/>
            <a:r>
              <a:rPr lang="ga-IE" smtClean="0"/>
              <a:t>Third level</a:t>
            </a:r>
          </a:p>
          <a:p>
            <a:pPr lvl="3"/>
            <a:r>
              <a:rPr lang="ga-IE" smtClean="0"/>
              <a:t>Fourth level</a:t>
            </a:r>
          </a:p>
          <a:p>
            <a:pPr lvl="4"/>
            <a:r>
              <a:rPr lang="ga-IE" smtClean="0"/>
              <a:t>Fifth level</a:t>
            </a:r>
            <a:endParaRPr lang="en-US"/>
          </a:p>
        </p:txBody>
      </p:sp>
      <p:sp>
        <p:nvSpPr>
          <p:cNvPr id="4" name="Date Placeholder 3"/>
          <p:cNvSpPr>
            <a:spLocks noGrp="1"/>
          </p:cNvSpPr>
          <p:nvPr>
            <p:ph type="dt" sz="half" idx="10"/>
          </p:nvPr>
        </p:nvSpPr>
        <p:spPr/>
        <p:txBody>
          <a:bodyPr/>
          <a:lstStyle/>
          <a:p>
            <a:fld id="{34BDA6EF-EC49-2B46-8F61-B1BBFD8348F5}" type="datetimeFigureOut">
              <a:rPr lang="en-US" smtClean="0"/>
              <a:pPr/>
              <a:t>9/28/2017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1B72493-C871-D841-9816-6C275D0D2F47}"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ga-IE" smtClean="0"/>
              <a:t>Click to edit Master title style</a:t>
            </a:r>
            <a:endParaRPr lang="en-US"/>
          </a:p>
        </p:txBody>
      </p:sp>
      <p:sp>
        <p:nvSpPr>
          <p:cNvPr id="3" name="Content Placeholder 2"/>
          <p:cNvSpPr>
            <a:spLocks noGrp="1"/>
          </p:cNvSpPr>
          <p:nvPr>
            <p:ph idx="1"/>
          </p:nvPr>
        </p:nvSpPr>
        <p:spPr/>
        <p:txBody>
          <a:bodyPr/>
          <a:lstStyle/>
          <a:p>
            <a:pPr lvl="0"/>
            <a:r>
              <a:rPr lang="ga-IE" smtClean="0"/>
              <a:t>Click to edit Master text styles</a:t>
            </a:r>
          </a:p>
          <a:p>
            <a:pPr lvl="1"/>
            <a:r>
              <a:rPr lang="ga-IE" smtClean="0"/>
              <a:t>Second level</a:t>
            </a:r>
          </a:p>
          <a:p>
            <a:pPr lvl="2"/>
            <a:r>
              <a:rPr lang="ga-IE" smtClean="0"/>
              <a:t>Third level</a:t>
            </a:r>
          </a:p>
          <a:p>
            <a:pPr lvl="3"/>
            <a:r>
              <a:rPr lang="ga-IE" smtClean="0"/>
              <a:t>Fourth level</a:t>
            </a:r>
          </a:p>
          <a:p>
            <a:pPr lvl="4"/>
            <a:r>
              <a:rPr lang="ga-IE" smtClean="0"/>
              <a:t>Fifth level</a:t>
            </a:r>
            <a:endParaRPr lang="en-US"/>
          </a:p>
        </p:txBody>
      </p:sp>
      <p:sp>
        <p:nvSpPr>
          <p:cNvPr id="4" name="Date Placeholder 3"/>
          <p:cNvSpPr>
            <a:spLocks noGrp="1"/>
          </p:cNvSpPr>
          <p:nvPr>
            <p:ph type="dt" sz="half" idx="10"/>
          </p:nvPr>
        </p:nvSpPr>
        <p:spPr/>
        <p:txBody>
          <a:bodyPr/>
          <a:lstStyle/>
          <a:p>
            <a:fld id="{34BDA6EF-EC49-2B46-8F61-B1BBFD8348F5}" type="datetimeFigureOut">
              <a:rPr lang="en-US" smtClean="0"/>
              <a:pPr/>
              <a:t>9/28/2017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1B72493-C871-D841-9816-6C275D0D2F47}"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ga-IE"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ga-IE" smtClean="0"/>
              <a:t>Click to edit Master text styles</a:t>
            </a:r>
          </a:p>
        </p:txBody>
      </p:sp>
      <p:sp>
        <p:nvSpPr>
          <p:cNvPr id="4" name="Date Placeholder 3"/>
          <p:cNvSpPr>
            <a:spLocks noGrp="1"/>
          </p:cNvSpPr>
          <p:nvPr>
            <p:ph type="dt" sz="half" idx="10"/>
          </p:nvPr>
        </p:nvSpPr>
        <p:spPr/>
        <p:txBody>
          <a:bodyPr/>
          <a:lstStyle/>
          <a:p>
            <a:fld id="{34BDA6EF-EC49-2B46-8F61-B1BBFD8348F5}" type="datetimeFigureOut">
              <a:rPr lang="en-US" smtClean="0"/>
              <a:pPr/>
              <a:t>9/28/2017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1B72493-C871-D841-9816-6C275D0D2F47}"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ga-IE"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ga-IE" smtClean="0"/>
              <a:t>Click to edit Master text styles</a:t>
            </a:r>
          </a:p>
          <a:p>
            <a:pPr lvl="1"/>
            <a:r>
              <a:rPr lang="ga-IE" smtClean="0"/>
              <a:t>Second level</a:t>
            </a:r>
          </a:p>
          <a:p>
            <a:pPr lvl="2"/>
            <a:r>
              <a:rPr lang="ga-IE" smtClean="0"/>
              <a:t>Third level</a:t>
            </a:r>
          </a:p>
          <a:p>
            <a:pPr lvl="3"/>
            <a:r>
              <a:rPr lang="ga-IE" smtClean="0"/>
              <a:t>Fourth level</a:t>
            </a:r>
          </a:p>
          <a:p>
            <a:pPr lvl="4"/>
            <a:r>
              <a:rPr lang="ga-IE"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ga-IE" smtClean="0"/>
              <a:t>Click to edit Master text styles</a:t>
            </a:r>
          </a:p>
          <a:p>
            <a:pPr lvl="1"/>
            <a:r>
              <a:rPr lang="ga-IE" smtClean="0"/>
              <a:t>Second level</a:t>
            </a:r>
          </a:p>
          <a:p>
            <a:pPr lvl="2"/>
            <a:r>
              <a:rPr lang="ga-IE" smtClean="0"/>
              <a:t>Third level</a:t>
            </a:r>
          </a:p>
          <a:p>
            <a:pPr lvl="3"/>
            <a:r>
              <a:rPr lang="ga-IE" smtClean="0"/>
              <a:t>Fourth level</a:t>
            </a:r>
          </a:p>
          <a:p>
            <a:pPr lvl="4"/>
            <a:r>
              <a:rPr lang="ga-IE" smtClean="0"/>
              <a:t>Fifth level</a:t>
            </a:r>
            <a:endParaRPr lang="en-US"/>
          </a:p>
        </p:txBody>
      </p:sp>
      <p:sp>
        <p:nvSpPr>
          <p:cNvPr id="5" name="Date Placeholder 4"/>
          <p:cNvSpPr>
            <a:spLocks noGrp="1"/>
          </p:cNvSpPr>
          <p:nvPr>
            <p:ph type="dt" sz="half" idx="10"/>
          </p:nvPr>
        </p:nvSpPr>
        <p:spPr/>
        <p:txBody>
          <a:bodyPr/>
          <a:lstStyle/>
          <a:p>
            <a:fld id="{34BDA6EF-EC49-2B46-8F61-B1BBFD8348F5}" type="datetimeFigureOut">
              <a:rPr lang="en-US" smtClean="0"/>
              <a:pPr/>
              <a:t>9/28/2017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1B72493-C871-D841-9816-6C275D0D2F47}"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ga-IE"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ga-IE"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ga-IE" smtClean="0"/>
              <a:t>Click to edit Master text styles</a:t>
            </a:r>
          </a:p>
          <a:p>
            <a:pPr lvl="1"/>
            <a:r>
              <a:rPr lang="ga-IE" smtClean="0"/>
              <a:t>Second level</a:t>
            </a:r>
          </a:p>
          <a:p>
            <a:pPr lvl="2"/>
            <a:r>
              <a:rPr lang="ga-IE" smtClean="0"/>
              <a:t>Third level</a:t>
            </a:r>
          </a:p>
          <a:p>
            <a:pPr lvl="3"/>
            <a:r>
              <a:rPr lang="ga-IE" smtClean="0"/>
              <a:t>Fourth level</a:t>
            </a:r>
          </a:p>
          <a:p>
            <a:pPr lvl="4"/>
            <a:r>
              <a:rPr lang="ga-IE"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ga-IE"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ga-IE" smtClean="0"/>
              <a:t>Click to edit Master text styles</a:t>
            </a:r>
          </a:p>
          <a:p>
            <a:pPr lvl="1"/>
            <a:r>
              <a:rPr lang="ga-IE" smtClean="0"/>
              <a:t>Second level</a:t>
            </a:r>
          </a:p>
          <a:p>
            <a:pPr lvl="2"/>
            <a:r>
              <a:rPr lang="ga-IE" smtClean="0"/>
              <a:t>Third level</a:t>
            </a:r>
          </a:p>
          <a:p>
            <a:pPr lvl="3"/>
            <a:r>
              <a:rPr lang="ga-IE" smtClean="0"/>
              <a:t>Fourth level</a:t>
            </a:r>
          </a:p>
          <a:p>
            <a:pPr lvl="4"/>
            <a:r>
              <a:rPr lang="ga-IE" smtClean="0"/>
              <a:t>Fifth level</a:t>
            </a:r>
            <a:endParaRPr lang="en-US"/>
          </a:p>
        </p:txBody>
      </p:sp>
      <p:sp>
        <p:nvSpPr>
          <p:cNvPr id="7" name="Date Placeholder 6"/>
          <p:cNvSpPr>
            <a:spLocks noGrp="1"/>
          </p:cNvSpPr>
          <p:nvPr>
            <p:ph type="dt" sz="half" idx="10"/>
          </p:nvPr>
        </p:nvSpPr>
        <p:spPr/>
        <p:txBody>
          <a:bodyPr/>
          <a:lstStyle/>
          <a:p>
            <a:fld id="{34BDA6EF-EC49-2B46-8F61-B1BBFD8348F5}" type="datetimeFigureOut">
              <a:rPr lang="en-US" smtClean="0"/>
              <a:pPr/>
              <a:t>9/28/2017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1B72493-C871-D841-9816-6C275D0D2F47}"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ga-IE" smtClean="0"/>
              <a:t>Click to edit Master title style</a:t>
            </a:r>
            <a:endParaRPr lang="en-US"/>
          </a:p>
        </p:txBody>
      </p:sp>
      <p:sp>
        <p:nvSpPr>
          <p:cNvPr id="3" name="Date Placeholder 2"/>
          <p:cNvSpPr>
            <a:spLocks noGrp="1"/>
          </p:cNvSpPr>
          <p:nvPr>
            <p:ph type="dt" sz="half" idx="10"/>
          </p:nvPr>
        </p:nvSpPr>
        <p:spPr/>
        <p:txBody>
          <a:bodyPr/>
          <a:lstStyle/>
          <a:p>
            <a:fld id="{34BDA6EF-EC49-2B46-8F61-B1BBFD8348F5}" type="datetimeFigureOut">
              <a:rPr lang="en-US" smtClean="0"/>
              <a:pPr/>
              <a:t>9/28/2017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1B72493-C871-D841-9816-6C275D0D2F47}"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4BDA6EF-EC49-2B46-8F61-B1BBFD8348F5}" type="datetimeFigureOut">
              <a:rPr lang="en-US" smtClean="0"/>
              <a:pPr/>
              <a:t>9/28/2017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1B72493-C871-D841-9816-6C275D0D2F47}"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ga-IE"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ga-IE" smtClean="0"/>
              <a:t>Click to edit Master text styles</a:t>
            </a:r>
          </a:p>
          <a:p>
            <a:pPr lvl="1"/>
            <a:r>
              <a:rPr lang="ga-IE" smtClean="0"/>
              <a:t>Second level</a:t>
            </a:r>
          </a:p>
          <a:p>
            <a:pPr lvl="2"/>
            <a:r>
              <a:rPr lang="ga-IE" smtClean="0"/>
              <a:t>Third level</a:t>
            </a:r>
          </a:p>
          <a:p>
            <a:pPr lvl="3"/>
            <a:r>
              <a:rPr lang="ga-IE" smtClean="0"/>
              <a:t>Fourth level</a:t>
            </a:r>
          </a:p>
          <a:p>
            <a:pPr lvl="4"/>
            <a:r>
              <a:rPr lang="ga-IE"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ga-IE" smtClean="0"/>
              <a:t>Click to edit Master text styles</a:t>
            </a:r>
          </a:p>
        </p:txBody>
      </p:sp>
      <p:sp>
        <p:nvSpPr>
          <p:cNvPr id="5" name="Date Placeholder 4"/>
          <p:cNvSpPr>
            <a:spLocks noGrp="1"/>
          </p:cNvSpPr>
          <p:nvPr>
            <p:ph type="dt" sz="half" idx="10"/>
          </p:nvPr>
        </p:nvSpPr>
        <p:spPr/>
        <p:txBody>
          <a:bodyPr/>
          <a:lstStyle/>
          <a:p>
            <a:fld id="{34BDA6EF-EC49-2B46-8F61-B1BBFD8348F5}" type="datetimeFigureOut">
              <a:rPr lang="en-US" smtClean="0"/>
              <a:pPr/>
              <a:t>9/28/2017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1B72493-C871-D841-9816-6C275D0D2F47}"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ga-IE"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ga-IE" smtClean="0"/>
              <a:t>Click to edit Master text styles</a:t>
            </a:r>
          </a:p>
        </p:txBody>
      </p:sp>
      <p:sp>
        <p:nvSpPr>
          <p:cNvPr id="5" name="Date Placeholder 4"/>
          <p:cNvSpPr>
            <a:spLocks noGrp="1"/>
          </p:cNvSpPr>
          <p:nvPr>
            <p:ph type="dt" sz="half" idx="10"/>
          </p:nvPr>
        </p:nvSpPr>
        <p:spPr/>
        <p:txBody>
          <a:bodyPr/>
          <a:lstStyle/>
          <a:p>
            <a:fld id="{34BDA6EF-EC49-2B46-8F61-B1BBFD8348F5}" type="datetimeFigureOut">
              <a:rPr lang="en-US" smtClean="0"/>
              <a:pPr/>
              <a:t>9/28/2017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1B72493-C871-D841-9816-6C275D0D2F47}"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ga-IE"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ga-IE" smtClean="0"/>
              <a:t>Click to edit Master text styles</a:t>
            </a:r>
          </a:p>
          <a:p>
            <a:pPr lvl="1"/>
            <a:r>
              <a:rPr lang="ga-IE" smtClean="0"/>
              <a:t>Second level</a:t>
            </a:r>
          </a:p>
          <a:p>
            <a:pPr lvl="2"/>
            <a:r>
              <a:rPr lang="ga-IE" smtClean="0"/>
              <a:t>Third level</a:t>
            </a:r>
          </a:p>
          <a:p>
            <a:pPr lvl="3"/>
            <a:r>
              <a:rPr lang="ga-IE" smtClean="0"/>
              <a:t>Fourth level</a:t>
            </a:r>
          </a:p>
          <a:p>
            <a:pPr lvl="4"/>
            <a:r>
              <a:rPr lang="ga-IE"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4BDA6EF-EC49-2B46-8F61-B1BBFD8348F5}" type="datetimeFigureOut">
              <a:rPr lang="en-US" smtClean="0"/>
              <a:pPr/>
              <a:t>9/28/2017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1B72493-C871-D841-9816-6C275D0D2F47}"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audio" Target="../media/audio1.bin"/><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jpeg"/></Relationships>
</file>

<file path=ppt/slides/_rels/slide13.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7.jpe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16.png"/><Relationship Id="rId5" Type="http://schemas.microsoft.com/office/2007/relationships/hdphoto" Target="NULL"/><Relationship Id="rId4" Type="http://schemas.openxmlformats.org/officeDocument/2006/relationships/image" Target="../media/image15.png"/></Relationships>
</file>

<file path=ppt/slides/_rels/slide15.xml.rels><?xml version="1.0" encoding="UTF-8" standalone="yes"?>
<Relationships xmlns="http://schemas.openxmlformats.org/package/2006/relationships"><Relationship Id="rId3" Type="http://schemas.microsoft.com/office/2007/relationships/hdphoto" Target="NULL"/><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7.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7.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2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3.jpeg"/><Relationship Id="rId7" Type="http://schemas.openxmlformats.org/officeDocument/2006/relationships/image" Target="../media/image27.jpeg"/><Relationship Id="rId2" Type="http://schemas.openxmlformats.org/officeDocument/2006/relationships/image" Target="../media/image22.jpeg"/><Relationship Id="rId1" Type="http://schemas.openxmlformats.org/officeDocument/2006/relationships/slideLayout" Target="../slideLayouts/slideLayout7.xml"/><Relationship Id="rId6" Type="http://schemas.openxmlformats.org/officeDocument/2006/relationships/image" Target="../media/image26.jpeg"/><Relationship Id="rId5" Type="http://schemas.openxmlformats.org/officeDocument/2006/relationships/image" Target="../media/image25.jpeg"/><Relationship Id="rId4" Type="http://schemas.openxmlformats.org/officeDocument/2006/relationships/image" Target="../media/image24.jpeg"/></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04800" y="3463498"/>
            <a:ext cx="8455730" cy="830997"/>
          </a:xfrm>
          <a:prstGeom prst="rect">
            <a:avLst/>
          </a:prstGeom>
          <a:noFill/>
        </p:spPr>
        <p:txBody>
          <a:bodyPr wrap="none" rtlCol="0">
            <a:spAutoFit/>
            <a:scene3d>
              <a:camera prst="orthographicFront"/>
              <a:lightRig rig="freezing" dir="t"/>
            </a:scene3d>
            <a:sp3d extrusionH="57150" contourW="12700" prstMaterial="metal">
              <a:bevelT w="38100" h="38100"/>
              <a:contourClr>
                <a:schemeClr val="bg1">
                  <a:lumMod val="75000"/>
                </a:schemeClr>
              </a:contourClr>
            </a:sp3d>
          </a:bodyPr>
          <a:lstStyle/>
          <a:p>
            <a:r>
              <a:rPr lang="en-US" sz="4800" dirty="0" smtClean="0">
                <a:ln w="10160">
                  <a:solidFill>
                    <a:schemeClr val="tx1">
                      <a:lumMod val="95000"/>
                    </a:schemeClr>
                  </a:solidFill>
                  <a:prstDash val="solid"/>
                </a:ln>
                <a:solidFill>
                  <a:schemeClr val="tx1">
                    <a:lumMod val="75000"/>
                  </a:schemeClr>
                </a:solidFill>
                <a:effectLst>
                  <a:glow rad="127000">
                    <a:schemeClr val="tx1">
                      <a:lumMod val="95000"/>
                      <a:alpha val="75000"/>
                    </a:schemeClr>
                  </a:glow>
                  <a:outerShdw blurRad="38100" dist="32000" dir="5400000" algn="tl">
                    <a:srgbClr val="000000">
                      <a:alpha val="30000"/>
                    </a:srgbClr>
                  </a:outerShdw>
                  <a:reflection stA="61000" endPos="74000" dist="12700" dir="5400000" sy="-100000" algn="bl" rotWithShape="0"/>
                </a:effectLst>
                <a:latin typeface="Avenir Next"/>
              </a:rPr>
              <a:t>Introducing</a:t>
            </a:r>
            <a:r>
              <a:rPr lang="en-US" sz="4800" dirty="0" smtClean="0">
                <a:solidFill>
                  <a:schemeClr val="bg1">
                    <a:lumMod val="50000"/>
                  </a:schemeClr>
                </a:solidFill>
                <a:effectLst>
                  <a:reflection stA="61000" endPos="74000" dist="12700" dir="5400000" sy="-100000" algn="bl" rotWithShape="0"/>
                </a:effectLst>
                <a:latin typeface="Avenir Next"/>
              </a:rPr>
              <a:t> </a:t>
            </a:r>
            <a:r>
              <a:rPr lang="en-US" sz="4800" b="1" i="1" spc="50" dirty="0" smtClean="0">
                <a:ln w="13500">
                  <a:solidFill>
                    <a:schemeClr val="accent1">
                      <a:shade val="2500"/>
                      <a:alpha val="6500"/>
                    </a:schemeClr>
                  </a:solidFill>
                  <a:prstDash val="solid"/>
                </a:ln>
                <a:solidFill>
                  <a:schemeClr val="bg1">
                    <a:lumMod val="50000"/>
                    <a:alpha val="95000"/>
                  </a:schemeClr>
                </a:solidFill>
                <a:effectLst>
                  <a:glow rad="101600">
                    <a:schemeClr val="tx1">
                      <a:alpha val="75000"/>
                    </a:schemeClr>
                  </a:glow>
                  <a:innerShdw blurRad="50900" dist="38500" dir="13500000">
                    <a:srgbClr val="000000">
                      <a:alpha val="60000"/>
                    </a:srgbClr>
                  </a:innerShdw>
                  <a:reflection stA="61000" endPos="74000" dist="12700" dir="5400000" sy="-100000" algn="bl" rotWithShape="0"/>
                </a:effectLst>
                <a:latin typeface="Avenir Next"/>
              </a:rPr>
              <a:t>BIOMATERIALS</a:t>
            </a:r>
            <a:endParaRPr lang="en-US" sz="4800" i="1" dirty="0">
              <a:solidFill>
                <a:schemeClr val="bg1">
                  <a:lumMod val="50000"/>
                  <a:alpha val="95000"/>
                </a:schemeClr>
              </a:solidFill>
              <a:effectLst>
                <a:glow rad="101600">
                  <a:schemeClr val="tx1">
                    <a:alpha val="75000"/>
                  </a:schemeClr>
                </a:glow>
                <a:innerShdw blurRad="50900" dist="38500" dir="13500000">
                  <a:srgbClr val="000000">
                    <a:alpha val="60000"/>
                  </a:srgbClr>
                </a:innerShdw>
                <a:reflection stA="61000" endPos="74000" dist="12700" dir="5400000" sy="-100000" algn="bl" rotWithShape="0"/>
              </a:effectLst>
              <a:latin typeface="Avenir Nex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1"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subTnLst>
                                    <p:audio>
                                      <p:cMediaNode>
                                        <p:cTn display="0" masterRel="sameClick">
                                          <p:stCondLst>
                                            <p:cond evt="begin" delay="0">
                                              <p:tn val="5"/>
                                            </p:cond>
                                          </p:stCondLst>
                                          <p:endCondLst>
                                            <p:cond evt="onStopAudio" delay="0">
                                              <p:tgtEl>
                                                <p:sldTgt/>
                                              </p:tgtEl>
                                            </p:cond>
                                          </p:endCondLst>
                                        </p:cTn>
                                        <p:tgtEl>
                                          <p:sndTgt r:embed="rId2" name="Fly In"/>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2" name="Rectangle 1"/>
          <p:cNvSpPr/>
          <p:nvPr/>
        </p:nvSpPr>
        <p:spPr>
          <a:xfrm>
            <a:off x="558000" y="1191600"/>
            <a:ext cx="8028000" cy="461665"/>
          </a:xfrm>
          <a:prstGeom prst="rect">
            <a:avLst/>
          </a:prstGeom>
          <a:scene3d>
            <a:camera prst="orthographicFront"/>
            <a:lightRig rig="soft" dir="t"/>
          </a:scene3d>
          <a:sp3d>
            <a:bevelT w="133350" h="127000"/>
            <a:bevelB/>
          </a:sp3d>
        </p:spPr>
        <p:txBody>
          <a:bodyPr wrap="square">
            <a:spAutoFit/>
            <a:sp3d extrusionH="57150" contourW="12700" prstMaterial="plastic">
              <a:bevelT w="50800" h="38100" prst="riblet"/>
              <a:contourClr>
                <a:schemeClr val="tx2">
                  <a:lumMod val="40000"/>
                  <a:lumOff val="60000"/>
                </a:schemeClr>
              </a:contourClr>
            </a:sp3d>
          </a:bodyPr>
          <a:lstStyle/>
          <a:p>
            <a:pPr marL="101600" algn="ctr">
              <a:spcAft>
                <a:spcPts val="600"/>
              </a:spcAft>
              <a:buSzPct val="45000"/>
              <a:tabLst>
                <a:tab pos="392113" algn="l"/>
                <a:tab pos="839788" algn="l"/>
                <a:tab pos="1289050" algn="l"/>
                <a:tab pos="1738313" algn="l"/>
                <a:tab pos="2187575" algn="l"/>
                <a:tab pos="2636838" algn="l"/>
                <a:tab pos="3086100" algn="l"/>
                <a:tab pos="3535363" algn="l"/>
                <a:tab pos="3984625" algn="l"/>
                <a:tab pos="4433888" algn="l"/>
                <a:tab pos="4883150" algn="l"/>
                <a:tab pos="5332413" algn="l"/>
                <a:tab pos="5781675" algn="l"/>
                <a:tab pos="6230938" algn="l"/>
                <a:tab pos="6680200" algn="l"/>
                <a:tab pos="7129463" algn="l"/>
                <a:tab pos="7578725" algn="l"/>
                <a:tab pos="8027988" algn="l"/>
                <a:tab pos="8477250" algn="l"/>
                <a:tab pos="8926513" algn="l"/>
                <a:tab pos="9375775" algn="l"/>
              </a:tabLst>
            </a:pPr>
            <a:r>
              <a:rPr lang="en-GB" sz="2400" dirty="0" smtClean="0">
                <a:ln w="18415" cmpd="sng">
                  <a:solidFill>
                    <a:srgbClr val="FFFFFF"/>
                  </a:solidFill>
                  <a:prstDash val="solid"/>
                </a:ln>
                <a:solidFill>
                  <a:srgbClr val="FFFFFF"/>
                </a:solidFill>
                <a:effectLst>
                  <a:glow rad="12700">
                    <a:schemeClr val="tx2">
                      <a:alpha val="89000"/>
                    </a:schemeClr>
                  </a:glow>
                </a:effectLst>
                <a:latin typeface="Avenir Next"/>
              </a:rPr>
              <a:t>Materials made by humans, like plastic or metal</a:t>
            </a:r>
          </a:p>
        </p:txBody>
      </p:sp>
      <p:graphicFrame>
        <p:nvGraphicFramePr>
          <p:cNvPr id="7" name="Diagram 6"/>
          <p:cNvGraphicFramePr/>
          <p:nvPr>
            <p:extLst>
              <p:ext uri="{D42A27DB-BD31-4B8C-83A1-F6EECF244321}">
                <p14:modId xmlns:p14="http://schemas.microsoft.com/office/powerpoint/2010/main" val="1380461367"/>
              </p:ext>
            </p:extLst>
          </p:nvPr>
        </p:nvGraphicFramePr>
        <p:xfrm>
          <a:off x="675134" y="5029200"/>
          <a:ext cx="7739755" cy="116998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extBox 5"/>
          <p:cNvSpPr txBox="1"/>
          <p:nvPr/>
        </p:nvSpPr>
        <p:spPr>
          <a:xfrm>
            <a:off x="675837" y="609599"/>
            <a:ext cx="7792326" cy="769441"/>
          </a:xfrm>
          <a:prstGeom prst="rect">
            <a:avLst/>
          </a:prstGeom>
          <a:noFill/>
        </p:spPr>
        <p:txBody>
          <a:bodyPr wrap="none" rtlCol="0">
            <a:spAutoFit/>
            <a:scene3d>
              <a:camera prst="orthographicFront"/>
              <a:lightRig rig="chilly" dir="t"/>
            </a:scene3d>
            <a:sp3d extrusionH="57150" contourW="12700" prstMaterial="plastic">
              <a:bevelT w="50800" h="50800" prst="riblet"/>
              <a:contourClr>
                <a:schemeClr val="tx2"/>
              </a:contourClr>
            </a:sp3d>
          </a:bodyPr>
          <a:lstStyle/>
          <a:p>
            <a:pPr algn="ctr"/>
            <a:r>
              <a:rPr lang="en-US" sz="4400" b="1" dirty="0" smtClean="0">
                <a:solidFill>
                  <a:schemeClr val="bg2">
                    <a:lumMod val="20000"/>
                    <a:lumOff val="80000"/>
                  </a:schemeClr>
                </a:solidFill>
                <a:latin typeface="Avenir Next"/>
              </a:rPr>
              <a:t>SYNTHETIC BIOMATERIALS</a:t>
            </a:r>
            <a:endParaRPr lang="en-US" sz="4400" b="1" dirty="0">
              <a:solidFill>
                <a:schemeClr val="bg2">
                  <a:lumMod val="20000"/>
                  <a:lumOff val="80000"/>
                </a:schemeClr>
              </a:solidFill>
              <a:latin typeface="Avenir Next"/>
            </a:endParaRPr>
          </a:p>
        </p:txBody>
      </p:sp>
      <p:pic>
        <p:nvPicPr>
          <p:cNvPr id="3074"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471613" y="2185988"/>
            <a:ext cx="6200775" cy="2500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6" name="TextBox 5"/>
          <p:cNvSpPr txBox="1"/>
          <p:nvPr/>
        </p:nvSpPr>
        <p:spPr>
          <a:xfrm>
            <a:off x="675837" y="609599"/>
            <a:ext cx="7792326" cy="769441"/>
          </a:xfrm>
          <a:prstGeom prst="rect">
            <a:avLst/>
          </a:prstGeom>
          <a:noFill/>
        </p:spPr>
        <p:txBody>
          <a:bodyPr wrap="none" rtlCol="0">
            <a:spAutoFit/>
            <a:scene3d>
              <a:camera prst="orthographicFront"/>
              <a:lightRig rig="chilly" dir="t"/>
            </a:scene3d>
            <a:sp3d extrusionH="57150" contourW="12700" prstMaterial="plastic">
              <a:bevelT w="50800" h="50800" prst="riblet"/>
              <a:contourClr>
                <a:schemeClr val="tx2"/>
              </a:contourClr>
            </a:sp3d>
          </a:bodyPr>
          <a:lstStyle/>
          <a:p>
            <a:pPr algn="ctr"/>
            <a:r>
              <a:rPr lang="en-US" sz="4400" b="1" dirty="0" smtClean="0">
                <a:solidFill>
                  <a:schemeClr val="bg2">
                    <a:lumMod val="20000"/>
                    <a:lumOff val="80000"/>
                  </a:schemeClr>
                </a:solidFill>
                <a:latin typeface="Avenir Next"/>
              </a:rPr>
              <a:t>SYNTHETIC BIOMATERIALS</a:t>
            </a:r>
            <a:endParaRPr lang="en-US" sz="4400" b="1" dirty="0">
              <a:solidFill>
                <a:schemeClr val="bg2">
                  <a:lumMod val="20000"/>
                  <a:lumOff val="80000"/>
                </a:schemeClr>
              </a:solidFill>
              <a:latin typeface="Avenir Next"/>
            </a:endParaRPr>
          </a:p>
        </p:txBody>
      </p:sp>
      <p:graphicFrame>
        <p:nvGraphicFramePr>
          <p:cNvPr id="5" name="Table 4"/>
          <p:cNvGraphicFramePr>
            <a:graphicFrameLocks noGrp="1"/>
          </p:cNvGraphicFramePr>
          <p:nvPr>
            <p:extLst>
              <p:ext uri="{D42A27DB-BD31-4B8C-83A1-F6EECF244321}">
                <p14:modId xmlns:p14="http://schemas.microsoft.com/office/powerpoint/2010/main" val="2547169169"/>
              </p:ext>
            </p:extLst>
          </p:nvPr>
        </p:nvGraphicFramePr>
        <p:xfrm>
          <a:off x="503549" y="1835656"/>
          <a:ext cx="8136903" cy="3681576"/>
        </p:xfrm>
        <a:graphic>
          <a:graphicData uri="http://schemas.openxmlformats.org/drawingml/2006/table">
            <a:tbl>
              <a:tblPr firstRow="1" bandRow="1">
                <a:tableStyleId>{5C22544A-7EE6-4342-B048-85BDC9FD1C3A}</a:tableStyleId>
              </a:tblPr>
              <a:tblGrid>
                <a:gridCol w="1440160"/>
                <a:gridCol w="3240360"/>
                <a:gridCol w="3456383"/>
              </a:tblGrid>
              <a:tr h="648072">
                <a:tc>
                  <a:txBody>
                    <a:bodyPr/>
                    <a:lstStyle/>
                    <a:p>
                      <a:pPr algn="ctr"/>
                      <a:r>
                        <a:rPr lang="en-IE" sz="2400" dirty="0" smtClean="0"/>
                        <a:t>Type</a:t>
                      </a:r>
                      <a:endParaRPr lang="en-IE" sz="2400" dirty="0"/>
                    </a:p>
                  </a:txBody>
                  <a:tcPr/>
                </a:tc>
                <a:tc>
                  <a:txBody>
                    <a:bodyPr/>
                    <a:lstStyle/>
                    <a:p>
                      <a:pPr algn="ctr"/>
                      <a:r>
                        <a:rPr lang="en-IE" sz="2400" dirty="0" smtClean="0"/>
                        <a:t>Where woul</a:t>
                      </a:r>
                      <a:r>
                        <a:rPr lang="en-IE" sz="2400" baseline="0" dirty="0" smtClean="0"/>
                        <a:t>d you use</a:t>
                      </a:r>
                      <a:r>
                        <a:rPr lang="en-IE" sz="2400" dirty="0" smtClean="0"/>
                        <a:t> them in the body?</a:t>
                      </a:r>
                      <a:endParaRPr lang="en-IE" sz="2400" dirty="0"/>
                    </a:p>
                  </a:txBody>
                  <a:tcPr/>
                </a:tc>
                <a:tc>
                  <a:txBody>
                    <a:bodyPr/>
                    <a:lstStyle/>
                    <a:p>
                      <a:pPr algn="ctr"/>
                      <a:r>
                        <a:rPr lang="en-IE" sz="2400" dirty="0" smtClean="0"/>
                        <a:t>Examples</a:t>
                      </a:r>
                      <a:endParaRPr lang="en-IE" sz="2400" dirty="0"/>
                    </a:p>
                  </a:txBody>
                  <a:tcPr/>
                </a:tc>
              </a:tr>
              <a:tr h="648072">
                <a:tc>
                  <a:txBody>
                    <a:bodyPr/>
                    <a:lstStyle/>
                    <a:p>
                      <a:r>
                        <a:rPr lang="en-IE" dirty="0" smtClean="0">
                          <a:solidFill>
                            <a:srgbClr val="000000"/>
                          </a:solidFill>
                        </a:rPr>
                        <a:t>Metal</a:t>
                      </a:r>
                      <a:endParaRPr lang="en-IE" dirty="0">
                        <a:solidFill>
                          <a:srgbClr val="000000"/>
                        </a:solidFill>
                      </a:endParaRPr>
                    </a:p>
                  </a:txBody>
                  <a:tcPr/>
                </a:tc>
                <a:tc>
                  <a:txBody>
                    <a:bodyPr/>
                    <a:lstStyle/>
                    <a:p>
                      <a:r>
                        <a:rPr lang="en-IE" dirty="0" smtClean="0">
                          <a:solidFill>
                            <a:srgbClr val="000000"/>
                          </a:solidFill>
                        </a:rPr>
                        <a:t>Hips,</a:t>
                      </a:r>
                      <a:r>
                        <a:rPr lang="en-IE" baseline="0" dirty="0" smtClean="0">
                          <a:solidFill>
                            <a:srgbClr val="000000"/>
                          </a:solidFill>
                        </a:rPr>
                        <a:t> knees, shoulders, ankles</a:t>
                      </a:r>
                      <a:endParaRPr lang="en-IE" dirty="0">
                        <a:solidFill>
                          <a:srgbClr val="000000"/>
                        </a:solidFill>
                      </a:endParaRPr>
                    </a:p>
                  </a:txBody>
                  <a:tcPr/>
                </a:tc>
                <a:tc>
                  <a:txBody>
                    <a:bodyPr/>
                    <a:lstStyle/>
                    <a:p>
                      <a:r>
                        <a:rPr lang="en-IE" dirty="0" smtClean="0">
                          <a:solidFill>
                            <a:srgbClr val="000000"/>
                          </a:solidFill>
                        </a:rPr>
                        <a:t>Wires, screws, plates, artificial</a:t>
                      </a:r>
                      <a:r>
                        <a:rPr lang="en-IE" baseline="0" dirty="0" smtClean="0">
                          <a:solidFill>
                            <a:srgbClr val="000000"/>
                          </a:solidFill>
                        </a:rPr>
                        <a:t> joints, stents</a:t>
                      </a:r>
                      <a:endParaRPr lang="en-IE" dirty="0">
                        <a:solidFill>
                          <a:srgbClr val="000000"/>
                        </a:solidFill>
                      </a:endParaRPr>
                    </a:p>
                  </a:txBody>
                  <a:tcPr/>
                </a:tc>
              </a:tr>
              <a:tr h="648072">
                <a:tc>
                  <a:txBody>
                    <a:bodyPr/>
                    <a:lstStyle/>
                    <a:p>
                      <a:r>
                        <a:rPr lang="en-IE" dirty="0" smtClean="0">
                          <a:solidFill>
                            <a:srgbClr val="000000"/>
                          </a:solidFill>
                        </a:rPr>
                        <a:t>Polymer</a:t>
                      </a:r>
                      <a:endParaRPr lang="en-IE" dirty="0">
                        <a:solidFill>
                          <a:srgbClr val="000000"/>
                        </a:solidFill>
                      </a:endParaRPr>
                    </a:p>
                  </a:txBody>
                  <a:tcPr/>
                </a:tc>
                <a:tc>
                  <a:txBody>
                    <a:bodyPr/>
                    <a:lstStyle/>
                    <a:p>
                      <a:r>
                        <a:rPr lang="en-IE" dirty="0" smtClean="0">
                          <a:solidFill>
                            <a:srgbClr val="000000"/>
                          </a:solidFill>
                        </a:rPr>
                        <a:t>Face, trachea, kidney, liver, heart, teeth/dentistry,</a:t>
                      </a:r>
                      <a:r>
                        <a:rPr lang="en-IE" baseline="0" dirty="0" smtClean="0">
                          <a:solidFill>
                            <a:srgbClr val="000000"/>
                          </a:solidFill>
                        </a:rPr>
                        <a:t> hips, knees</a:t>
                      </a:r>
                      <a:endParaRPr lang="en-IE" dirty="0">
                        <a:solidFill>
                          <a:srgbClr val="000000"/>
                        </a:solidFill>
                      </a:endParaRPr>
                    </a:p>
                  </a:txBody>
                  <a:tcPr/>
                </a:tc>
                <a:tc>
                  <a:txBody>
                    <a:bodyPr/>
                    <a:lstStyle/>
                    <a:p>
                      <a:r>
                        <a:rPr lang="en-IE" dirty="0" smtClean="0">
                          <a:solidFill>
                            <a:srgbClr val="000000"/>
                          </a:solidFill>
                        </a:rPr>
                        <a:t>Tubes,</a:t>
                      </a:r>
                      <a:r>
                        <a:rPr lang="en-IE" baseline="0" dirty="0" smtClean="0">
                          <a:solidFill>
                            <a:srgbClr val="000000"/>
                          </a:solidFill>
                        </a:rPr>
                        <a:t> dentures, adhesives, sealants, sutures, coatings</a:t>
                      </a:r>
                      <a:endParaRPr lang="en-IE" dirty="0">
                        <a:solidFill>
                          <a:srgbClr val="000000"/>
                        </a:solidFill>
                      </a:endParaRPr>
                    </a:p>
                  </a:txBody>
                  <a:tcPr/>
                </a:tc>
              </a:tr>
              <a:tr h="648072">
                <a:tc>
                  <a:txBody>
                    <a:bodyPr/>
                    <a:lstStyle/>
                    <a:p>
                      <a:r>
                        <a:rPr lang="en-IE" dirty="0" smtClean="0">
                          <a:solidFill>
                            <a:srgbClr val="000000"/>
                          </a:solidFill>
                        </a:rPr>
                        <a:t>Ceramic</a:t>
                      </a:r>
                      <a:endParaRPr lang="en-IE" dirty="0">
                        <a:solidFill>
                          <a:srgbClr val="000000"/>
                        </a:solidFill>
                      </a:endParaRPr>
                    </a:p>
                  </a:txBody>
                  <a:tcPr/>
                </a:tc>
                <a:tc>
                  <a:txBody>
                    <a:bodyPr/>
                    <a:lstStyle/>
                    <a:p>
                      <a:r>
                        <a:rPr lang="en-IE" dirty="0" smtClean="0">
                          <a:solidFill>
                            <a:srgbClr val="000000"/>
                          </a:solidFill>
                        </a:rPr>
                        <a:t>Teeth/dentistry, joints</a:t>
                      </a:r>
                      <a:endParaRPr lang="en-IE" dirty="0">
                        <a:solidFill>
                          <a:srgbClr val="000000"/>
                        </a:solidFill>
                      </a:endParaRPr>
                    </a:p>
                  </a:txBody>
                  <a:tcPr/>
                </a:tc>
                <a:tc>
                  <a:txBody>
                    <a:bodyPr/>
                    <a:lstStyle/>
                    <a:p>
                      <a:r>
                        <a:rPr lang="en-IE" dirty="0" smtClean="0">
                          <a:solidFill>
                            <a:srgbClr val="000000"/>
                          </a:solidFill>
                        </a:rPr>
                        <a:t>Crowns, dentures, artificial joints, bone repair</a:t>
                      </a:r>
                      <a:endParaRPr lang="en-IE" dirty="0">
                        <a:solidFill>
                          <a:srgbClr val="000000"/>
                        </a:solidFill>
                      </a:endParaRPr>
                    </a:p>
                  </a:txBody>
                  <a:tcPr/>
                </a:tc>
              </a:tr>
              <a:tr h="648072">
                <a:tc>
                  <a:txBody>
                    <a:bodyPr/>
                    <a:lstStyle/>
                    <a:p>
                      <a:r>
                        <a:rPr lang="en-IE" dirty="0" smtClean="0">
                          <a:solidFill>
                            <a:srgbClr val="000000"/>
                          </a:solidFill>
                        </a:rPr>
                        <a:t>Composite</a:t>
                      </a:r>
                      <a:endParaRPr lang="en-IE" dirty="0">
                        <a:solidFill>
                          <a:srgbClr val="000000"/>
                        </a:solidFill>
                      </a:endParaRPr>
                    </a:p>
                  </a:txBody>
                  <a:tcPr/>
                </a:tc>
                <a:tc>
                  <a:txBody>
                    <a:bodyPr/>
                    <a:lstStyle/>
                    <a:p>
                      <a:r>
                        <a:rPr lang="en-IE" dirty="0" smtClean="0">
                          <a:solidFill>
                            <a:srgbClr val="000000"/>
                          </a:solidFill>
                        </a:rPr>
                        <a:t>Teeth/dentistry,</a:t>
                      </a:r>
                      <a:r>
                        <a:rPr lang="en-IE" baseline="0" dirty="0" smtClean="0">
                          <a:solidFill>
                            <a:srgbClr val="000000"/>
                          </a:solidFill>
                        </a:rPr>
                        <a:t> limbs</a:t>
                      </a:r>
                      <a:endParaRPr lang="en-IE" dirty="0">
                        <a:solidFill>
                          <a:srgbClr val="000000"/>
                        </a:solidFill>
                      </a:endParaRPr>
                    </a:p>
                  </a:txBody>
                  <a:tcPr/>
                </a:tc>
                <a:tc>
                  <a:txBody>
                    <a:bodyPr/>
                    <a:lstStyle/>
                    <a:p>
                      <a:r>
                        <a:rPr lang="en-IE" dirty="0" smtClean="0">
                          <a:solidFill>
                            <a:srgbClr val="000000"/>
                          </a:solidFill>
                        </a:rPr>
                        <a:t>Prosthetic</a:t>
                      </a:r>
                      <a:r>
                        <a:rPr lang="en-IE" baseline="0" dirty="0" smtClean="0">
                          <a:solidFill>
                            <a:srgbClr val="000000"/>
                          </a:solidFill>
                        </a:rPr>
                        <a:t> limbs, dental cement, crowns</a:t>
                      </a:r>
                      <a:endParaRPr lang="en-IE" dirty="0">
                        <a:solidFill>
                          <a:srgbClr val="000000"/>
                        </a:solidFill>
                      </a:endParaRPr>
                    </a:p>
                  </a:txBody>
                  <a:tcPr/>
                </a:tc>
              </a:tr>
            </a:tbl>
          </a:graphicData>
        </a:graphic>
      </p:graphicFrame>
    </p:spTree>
    <p:extLst>
      <p:ext uri="{BB962C8B-B14F-4D97-AF65-F5344CB8AC3E}">
        <p14:creationId xmlns:p14="http://schemas.microsoft.com/office/powerpoint/2010/main" val="126284796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tx2">
            <a:lumMod val="75000"/>
          </a:schemeClr>
        </a:solidFill>
        <a:effectLst/>
      </p:bgPr>
    </p:bg>
    <p:spTree>
      <p:nvGrpSpPr>
        <p:cNvPr id="1" name=""/>
        <p:cNvGrpSpPr/>
        <p:nvPr/>
      </p:nvGrpSpPr>
      <p:grpSpPr>
        <a:xfrm>
          <a:off x="0" y="0"/>
          <a:ext cx="0" cy="0"/>
          <a:chOff x="0" y="0"/>
          <a:chExt cx="0" cy="0"/>
        </a:xfrm>
      </p:grpSpPr>
      <p:sp>
        <p:nvSpPr>
          <p:cNvPr id="3" name="Rectangle 2"/>
          <p:cNvSpPr/>
          <p:nvPr/>
        </p:nvSpPr>
        <p:spPr>
          <a:xfrm>
            <a:off x="1116000" y="1189708"/>
            <a:ext cx="6912000" cy="461665"/>
          </a:xfrm>
          <a:prstGeom prst="rect">
            <a:avLst/>
          </a:prstGeom>
        </p:spPr>
        <p:txBody>
          <a:bodyPr wrap="square">
            <a:spAutoFit/>
          </a:bodyPr>
          <a:lstStyle/>
          <a:p>
            <a:pPr marL="101600" algn="ctr">
              <a:spcAft>
                <a:spcPts val="1425"/>
              </a:spcAft>
              <a:buSzPct val="45000"/>
              <a:tabLst>
                <a:tab pos="392113" algn="l"/>
                <a:tab pos="839788" algn="l"/>
                <a:tab pos="1289050" algn="l"/>
                <a:tab pos="1738313" algn="l"/>
                <a:tab pos="2187575" algn="l"/>
                <a:tab pos="2636838" algn="l"/>
                <a:tab pos="3086100" algn="l"/>
                <a:tab pos="3535363" algn="l"/>
                <a:tab pos="3984625" algn="l"/>
                <a:tab pos="4433888" algn="l"/>
                <a:tab pos="4883150" algn="l"/>
                <a:tab pos="5332413" algn="l"/>
                <a:tab pos="5781675" algn="l"/>
                <a:tab pos="6230938" algn="l"/>
                <a:tab pos="6680200" algn="l"/>
                <a:tab pos="7129463" algn="l"/>
                <a:tab pos="7578725" algn="l"/>
                <a:tab pos="8027988" algn="l"/>
                <a:tab pos="8477250" algn="l"/>
                <a:tab pos="8926513" algn="l"/>
                <a:tab pos="9375775" algn="l"/>
              </a:tabLst>
            </a:pPr>
            <a:r>
              <a:rPr lang="en-GB" sz="2400" b="1" spc="50" dirty="0" smtClean="0">
                <a:ln w="13500">
                  <a:solidFill>
                    <a:schemeClr val="accent1">
                      <a:shade val="2500"/>
                      <a:alpha val="6500"/>
                    </a:schemeClr>
                  </a:solidFill>
                  <a:prstDash val="solid"/>
                </a:ln>
                <a:solidFill>
                  <a:srgbClr val="70C529"/>
                </a:solidFill>
                <a:effectLst>
                  <a:innerShdw blurRad="50900" dist="38500" dir="13500000">
                    <a:srgbClr val="000000">
                      <a:alpha val="60000"/>
                    </a:srgbClr>
                  </a:innerShdw>
                </a:effectLst>
                <a:latin typeface="Avenir Next"/>
              </a:rPr>
              <a:t>Materials from </a:t>
            </a:r>
            <a:r>
              <a:rPr lang="en-GB" sz="2400" b="1" spc="50" dirty="0">
                <a:ln w="13500">
                  <a:solidFill>
                    <a:schemeClr val="accent1">
                      <a:shade val="2500"/>
                      <a:alpha val="6500"/>
                    </a:schemeClr>
                  </a:solidFill>
                  <a:prstDash val="solid"/>
                </a:ln>
                <a:solidFill>
                  <a:srgbClr val="70C529"/>
                </a:solidFill>
                <a:effectLst>
                  <a:innerShdw blurRad="50900" dist="38500" dir="13500000">
                    <a:srgbClr val="000000">
                      <a:alpha val="60000"/>
                    </a:srgbClr>
                  </a:innerShdw>
                </a:effectLst>
                <a:latin typeface="Avenir Next"/>
              </a:rPr>
              <a:t>nature and </a:t>
            </a:r>
            <a:r>
              <a:rPr lang="en-GB" sz="2400" b="1" spc="50" dirty="0" smtClean="0">
                <a:ln w="13500">
                  <a:solidFill>
                    <a:schemeClr val="accent1">
                      <a:shade val="2500"/>
                      <a:alpha val="6500"/>
                    </a:schemeClr>
                  </a:solidFill>
                  <a:prstDash val="solid"/>
                </a:ln>
                <a:solidFill>
                  <a:srgbClr val="70C529"/>
                </a:solidFill>
                <a:effectLst>
                  <a:innerShdw blurRad="50900" dist="38500" dir="13500000">
                    <a:srgbClr val="000000">
                      <a:alpha val="60000"/>
                    </a:srgbClr>
                  </a:innerShdw>
                </a:effectLst>
                <a:latin typeface="Avenir Next"/>
              </a:rPr>
              <a:t>made from cells</a:t>
            </a:r>
            <a:endParaRPr lang="en-GB" sz="2400" b="1" spc="50" dirty="0">
              <a:ln w="13500">
                <a:solidFill>
                  <a:schemeClr val="accent1">
                    <a:shade val="2500"/>
                    <a:alpha val="6500"/>
                  </a:schemeClr>
                </a:solidFill>
                <a:prstDash val="solid"/>
              </a:ln>
              <a:solidFill>
                <a:srgbClr val="70C529"/>
              </a:solidFill>
              <a:effectLst>
                <a:innerShdw blurRad="50900" dist="38500" dir="13500000">
                  <a:srgbClr val="000000">
                    <a:alpha val="60000"/>
                  </a:srgbClr>
                </a:innerShdw>
              </a:effectLst>
              <a:latin typeface="Avenir Next"/>
            </a:endParaRPr>
          </a:p>
        </p:txBody>
      </p:sp>
      <p:sp>
        <p:nvSpPr>
          <p:cNvPr id="12" name="TextBox 11"/>
          <p:cNvSpPr txBox="1"/>
          <p:nvPr/>
        </p:nvSpPr>
        <p:spPr>
          <a:xfrm>
            <a:off x="7141840" y="2175339"/>
            <a:ext cx="1800000" cy="1198800"/>
          </a:xfrm>
          <a:prstGeom prst="rect">
            <a:avLst/>
          </a:prstGeom>
          <a:noFill/>
        </p:spPr>
        <p:txBody>
          <a:bodyPr wrap="square" rtlCol="0">
            <a:spAutoFit/>
          </a:bodyPr>
          <a:lstStyle/>
          <a:p>
            <a:pPr lvl="0" algn="ctr"/>
            <a:r>
              <a:rPr lang="en-GB" b="1" dirty="0">
                <a:latin typeface="Avenir Next"/>
              </a:rPr>
              <a:t>S</a:t>
            </a:r>
            <a:r>
              <a:rPr lang="en-GB" b="1" dirty="0" smtClean="0">
                <a:latin typeface="Avenir Next"/>
              </a:rPr>
              <a:t>hells of crabs and prawns</a:t>
            </a:r>
          </a:p>
          <a:p>
            <a:pPr lvl="0" algn="ctr"/>
            <a:r>
              <a:rPr lang="en-GB" dirty="0" smtClean="0">
                <a:latin typeface="Avenir Next"/>
              </a:rPr>
              <a:t> </a:t>
            </a:r>
            <a:endParaRPr lang="en-US" dirty="0" smtClean="0"/>
          </a:p>
          <a:p>
            <a:pPr algn="ctr"/>
            <a:endParaRPr lang="en-US" dirty="0"/>
          </a:p>
        </p:txBody>
      </p:sp>
      <p:sp>
        <p:nvSpPr>
          <p:cNvPr id="13" name="TextBox 12"/>
          <p:cNvSpPr txBox="1"/>
          <p:nvPr/>
        </p:nvSpPr>
        <p:spPr>
          <a:xfrm>
            <a:off x="107504" y="2174575"/>
            <a:ext cx="1800000" cy="1200329"/>
          </a:xfrm>
          <a:prstGeom prst="rect">
            <a:avLst/>
          </a:prstGeom>
          <a:noFill/>
        </p:spPr>
        <p:txBody>
          <a:bodyPr wrap="square" rtlCol="0">
            <a:spAutoFit/>
          </a:bodyPr>
          <a:lstStyle/>
          <a:p>
            <a:pPr lvl="0" algn="ctr"/>
            <a:r>
              <a:rPr lang="en-IE" b="1" dirty="0" smtClean="0">
                <a:latin typeface="Avenir Next"/>
              </a:rPr>
              <a:t>Algae found in freshwater and seawater</a:t>
            </a:r>
            <a:endParaRPr lang="en-US" b="1" dirty="0" smtClean="0"/>
          </a:p>
          <a:p>
            <a:endParaRPr lang="en-US" dirty="0"/>
          </a:p>
        </p:txBody>
      </p:sp>
      <p:sp>
        <p:nvSpPr>
          <p:cNvPr id="15" name="TextBox 14"/>
          <p:cNvSpPr txBox="1"/>
          <p:nvPr/>
        </p:nvSpPr>
        <p:spPr>
          <a:xfrm>
            <a:off x="107504" y="4274598"/>
            <a:ext cx="1800000" cy="1200329"/>
          </a:xfrm>
          <a:prstGeom prst="rect">
            <a:avLst/>
          </a:prstGeom>
          <a:noFill/>
        </p:spPr>
        <p:txBody>
          <a:bodyPr wrap="square" rtlCol="0">
            <a:spAutoFit/>
          </a:bodyPr>
          <a:lstStyle/>
          <a:p>
            <a:pPr lvl="0" algn="ctr"/>
            <a:r>
              <a:rPr lang="en-GB" b="1" dirty="0" smtClean="0">
                <a:latin typeface="Avenir Next"/>
              </a:rPr>
              <a:t>Silk from butterfly </a:t>
            </a:r>
          </a:p>
          <a:p>
            <a:pPr lvl="0" algn="ctr"/>
            <a:r>
              <a:rPr lang="en-GB" b="1" dirty="0" smtClean="0">
                <a:latin typeface="Avenir Next"/>
              </a:rPr>
              <a:t>cocoons</a:t>
            </a:r>
            <a:endParaRPr lang="en-US" b="1" dirty="0" smtClean="0"/>
          </a:p>
          <a:p>
            <a:endParaRPr lang="en-US" dirty="0"/>
          </a:p>
        </p:txBody>
      </p:sp>
      <p:sp>
        <p:nvSpPr>
          <p:cNvPr id="17" name="TextBox 16"/>
          <p:cNvSpPr txBox="1"/>
          <p:nvPr/>
        </p:nvSpPr>
        <p:spPr>
          <a:xfrm>
            <a:off x="912199" y="609600"/>
            <a:ext cx="7319602" cy="769441"/>
          </a:xfrm>
          <a:prstGeom prst="rect">
            <a:avLst/>
          </a:prstGeom>
          <a:noFill/>
        </p:spPr>
        <p:txBody>
          <a:bodyPr wrap="none" rtlCol="0">
            <a:spAutoFit/>
            <a:scene3d>
              <a:camera prst="orthographicFront"/>
              <a:lightRig rig="chilly" dir="t"/>
            </a:scene3d>
            <a:sp3d extrusionH="57150" contourW="12700" prstMaterial="plastic">
              <a:bevelT w="50800" h="50800" prst="riblet"/>
              <a:contourClr>
                <a:schemeClr val="tx2"/>
              </a:contourClr>
            </a:sp3d>
          </a:bodyPr>
          <a:lstStyle/>
          <a:p>
            <a:r>
              <a:rPr lang="en-US" sz="4400" b="1" dirty="0" smtClean="0">
                <a:solidFill>
                  <a:schemeClr val="bg2">
                    <a:lumMod val="20000"/>
                    <a:lumOff val="80000"/>
                  </a:schemeClr>
                </a:solidFill>
                <a:latin typeface="Avenir Next"/>
              </a:rPr>
              <a:t>NATURAL BIOMATERIALS</a:t>
            </a:r>
            <a:endParaRPr lang="en-US" sz="4400" b="1" dirty="0">
              <a:solidFill>
                <a:schemeClr val="bg2">
                  <a:lumMod val="20000"/>
                  <a:lumOff val="80000"/>
                </a:schemeClr>
              </a:solidFill>
              <a:latin typeface="Avenir Next"/>
            </a:endParaRPr>
          </a:p>
        </p:txBody>
      </p:sp>
      <p:sp>
        <p:nvSpPr>
          <p:cNvPr id="19" name="TextBox 18"/>
          <p:cNvSpPr txBox="1"/>
          <p:nvPr/>
        </p:nvSpPr>
        <p:spPr>
          <a:xfrm>
            <a:off x="595033" y="6096000"/>
            <a:ext cx="7953934" cy="369332"/>
          </a:xfrm>
          <a:prstGeom prst="rect">
            <a:avLst/>
          </a:prstGeom>
          <a:noFill/>
        </p:spPr>
        <p:txBody>
          <a:bodyPr wrap="none" rtlCol="0">
            <a:spAutoFit/>
          </a:bodyPr>
          <a:lstStyle/>
          <a:p>
            <a:r>
              <a:rPr lang="en-US" b="1" dirty="0" smtClean="0">
                <a:solidFill>
                  <a:schemeClr val="accent1">
                    <a:lumMod val="50000"/>
                  </a:schemeClr>
                </a:solidFill>
                <a:latin typeface="Avenir Next"/>
              </a:rPr>
              <a:t>Good:</a:t>
            </a:r>
            <a:r>
              <a:rPr lang="en-US" b="1" dirty="0" smtClean="0">
                <a:latin typeface="Avenir Next"/>
              </a:rPr>
              <a:t> The body likes them                         </a:t>
            </a:r>
            <a:r>
              <a:rPr lang="en-US" b="1" dirty="0" smtClean="0">
                <a:solidFill>
                  <a:schemeClr val="accent1">
                    <a:lumMod val="50000"/>
                  </a:schemeClr>
                </a:solidFill>
                <a:latin typeface="Avenir Next"/>
              </a:rPr>
              <a:t>Bad:  </a:t>
            </a:r>
            <a:r>
              <a:rPr lang="en-US" b="1" dirty="0" smtClean="0">
                <a:latin typeface="Avenir Next"/>
              </a:rPr>
              <a:t>People can’t make them      </a:t>
            </a:r>
            <a:endParaRPr lang="en-US" b="1" dirty="0">
              <a:latin typeface="Avenir Next"/>
            </a:endParaRPr>
          </a:p>
        </p:txBody>
      </p:sp>
      <p:sp>
        <p:nvSpPr>
          <p:cNvPr id="18" name="TextBox 17"/>
          <p:cNvSpPr txBox="1"/>
          <p:nvPr/>
        </p:nvSpPr>
        <p:spPr>
          <a:xfrm>
            <a:off x="7141840" y="4274598"/>
            <a:ext cx="1800000" cy="1200329"/>
          </a:xfrm>
          <a:prstGeom prst="rect">
            <a:avLst/>
          </a:prstGeom>
          <a:noFill/>
        </p:spPr>
        <p:txBody>
          <a:bodyPr wrap="square" rtlCol="0">
            <a:spAutoFit/>
          </a:bodyPr>
          <a:lstStyle/>
          <a:p>
            <a:pPr lvl="0" algn="ctr"/>
            <a:r>
              <a:rPr lang="en-GB" b="1" dirty="0" smtClean="0">
                <a:latin typeface="Avenir Next"/>
              </a:rPr>
              <a:t>Alginate from seaweed</a:t>
            </a:r>
          </a:p>
          <a:p>
            <a:pPr lvl="0" algn="ctr"/>
            <a:r>
              <a:rPr lang="en-GB" dirty="0" smtClean="0">
                <a:latin typeface="Avenir Next"/>
              </a:rPr>
              <a:t> </a:t>
            </a:r>
            <a:endParaRPr lang="en-US" dirty="0" smtClean="0"/>
          </a:p>
          <a:p>
            <a:pPr algn="ctr"/>
            <a:endParaRPr lang="en-US" dirty="0"/>
          </a:p>
        </p:txBody>
      </p:sp>
      <p:pic>
        <p:nvPicPr>
          <p:cNvPr id="16" name="Picture 1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76209" y="3714928"/>
            <a:ext cx="2476500" cy="2019724"/>
          </a:xfrm>
          <a:prstGeom prst="rect">
            <a:avLst/>
          </a:prstGeom>
          <a:noFill/>
          <a:ln>
            <a:noFill/>
          </a:ln>
          <a:effectLst>
            <a:glow rad="101600">
              <a:schemeClr val="tx1">
                <a:alpha val="75000"/>
              </a:schemeClr>
            </a:glow>
          </a:effectLst>
          <a:scene3d>
            <a:camera prst="orthographicFront"/>
            <a:lightRig rig="threePt" dir="t"/>
          </a:scene3d>
          <a:sp3d>
            <a:bevelT w="127000" h="127000"/>
            <a:bevelB w="127000" h="127000"/>
          </a:sp3d>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0" name="Picture 1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76209" y="1696052"/>
            <a:ext cx="2476500" cy="2018876"/>
          </a:xfrm>
          <a:prstGeom prst="rect">
            <a:avLst/>
          </a:prstGeom>
          <a:effectLst>
            <a:glow rad="101600">
              <a:schemeClr val="tx1">
                <a:alpha val="75000"/>
              </a:schemeClr>
            </a:glow>
          </a:effectLst>
          <a:scene3d>
            <a:camera prst="orthographicFront"/>
            <a:lightRig rig="threePt" dir="t"/>
          </a:scene3d>
          <a:sp3d prstMaterial="plastic">
            <a:bevelT w="127000" h="127000"/>
            <a:bevelB w="127000" h="127000"/>
          </a:sp3d>
        </p:spPr>
      </p:pic>
      <p:pic>
        <p:nvPicPr>
          <p:cNvPr id="21" name="Picture 2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52709" y="3714928"/>
            <a:ext cx="2636496" cy="2019724"/>
          </a:xfrm>
          <a:prstGeom prst="rect">
            <a:avLst/>
          </a:prstGeom>
          <a:noFill/>
          <a:ln>
            <a:noFill/>
          </a:ln>
          <a:effectLst>
            <a:glow rad="101600">
              <a:schemeClr val="tx1">
                <a:alpha val="75000"/>
              </a:schemeClr>
            </a:glow>
          </a:effectLst>
          <a:scene3d>
            <a:camera prst="orthographicFront"/>
            <a:lightRig rig="threePt" dir="t"/>
          </a:scene3d>
          <a:sp3d>
            <a:bevelT w="127000" h="127000"/>
            <a:bevelB w="127000" h="127000"/>
          </a:sp3d>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2" name="Picture 21"/>
          <p:cNvPicPr>
            <a:picLocks noChangeAspect="1" noChangeArrowheads="1"/>
          </p:cNvPicPr>
          <p:nvPr/>
        </p:nvPicPr>
        <p:blipFill rotWithShape="1">
          <a:blip r:embed="rId6">
            <a:extLst>
              <a:ext uri="{28A0092B-C50C-407E-A947-70E740481C1C}">
                <a14:useLocalDpi xmlns:a14="http://schemas.microsoft.com/office/drawing/2010/main" val="0"/>
              </a:ext>
            </a:extLst>
          </a:blip>
          <a:srcRect l="24244" t="32608" r="8872" b="11405"/>
          <a:stretch/>
        </p:blipFill>
        <p:spPr bwMode="auto">
          <a:xfrm>
            <a:off x="4452709" y="1696052"/>
            <a:ext cx="2636496" cy="2018876"/>
          </a:xfrm>
          <a:prstGeom prst="rect">
            <a:avLst/>
          </a:prstGeom>
          <a:noFill/>
          <a:ln>
            <a:noFill/>
          </a:ln>
          <a:effectLst>
            <a:glow rad="101600">
              <a:schemeClr val="tx1">
                <a:alpha val="75000"/>
              </a:schemeClr>
            </a:glow>
          </a:effectLst>
          <a:scene3d>
            <a:camera prst="orthographicFront"/>
            <a:lightRig rig="threePt" dir="t"/>
          </a:scene3d>
          <a:sp3d prstMaterial="plastic">
            <a:bevelT w="127000" h="127000"/>
            <a:bevelB w="127000" h="127000"/>
          </a:sp3d>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tx2">
            <a:lumMod val="75000"/>
          </a:schemeClr>
        </a:solidFill>
        <a:effectLst/>
      </p:bgPr>
    </p:bg>
    <p:spTree>
      <p:nvGrpSpPr>
        <p:cNvPr id="1" name=""/>
        <p:cNvGrpSpPr/>
        <p:nvPr/>
      </p:nvGrpSpPr>
      <p:grpSpPr>
        <a:xfrm>
          <a:off x="0" y="0"/>
          <a:ext cx="0" cy="0"/>
          <a:chOff x="0" y="0"/>
          <a:chExt cx="0" cy="0"/>
        </a:xfrm>
      </p:grpSpPr>
      <p:sp>
        <p:nvSpPr>
          <p:cNvPr id="13" name="TextBox 12"/>
          <p:cNvSpPr txBox="1"/>
          <p:nvPr/>
        </p:nvSpPr>
        <p:spPr>
          <a:xfrm>
            <a:off x="72978" y="1210682"/>
            <a:ext cx="5459983" cy="5170646"/>
          </a:xfrm>
          <a:prstGeom prst="rect">
            <a:avLst/>
          </a:prstGeom>
          <a:noFill/>
        </p:spPr>
        <p:txBody>
          <a:bodyPr wrap="square" rtlCol="0">
            <a:spAutoFit/>
          </a:bodyPr>
          <a:lstStyle/>
          <a:p>
            <a:pPr lvl="0"/>
            <a:r>
              <a:rPr lang="en-IE" sz="2400" dirty="0" smtClean="0">
                <a:latin typeface="Avenir Next"/>
              </a:rPr>
              <a:t>Example: </a:t>
            </a:r>
            <a:r>
              <a:rPr lang="en-IE" sz="2400" i="1" dirty="0" smtClean="0">
                <a:effectLst>
                  <a:outerShdw blurRad="38100" dist="38100" dir="2700000" algn="tl">
                    <a:srgbClr val="000000">
                      <a:alpha val="43137"/>
                    </a:srgbClr>
                  </a:outerShdw>
                </a:effectLst>
                <a:latin typeface="Avenir Next"/>
              </a:rPr>
              <a:t>Collagen</a:t>
            </a:r>
          </a:p>
          <a:p>
            <a:pPr marL="342900" lvl="0" indent="-342900">
              <a:buFont typeface="Arial" panose="020B0604020202020204" pitchFamily="34" charset="0"/>
              <a:buChar char="•"/>
            </a:pPr>
            <a:r>
              <a:rPr lang="en-IE" sz="2400" dirty="0" smtClean="0">
                <a:latin typeface="Avenir Next"/>
              </a:rPr>
              <a:t>Most commonly found protein in animals</a:t>
            </a:r>
          </a:p>
          <a:p>
            <a:pPr marL="342900" lvl="0" indent="-342900">
              <a:buFont typeface="Arial" panose="020B0604020202020204" pitchFamily="34" charset="0"/>
              <a:buChar char="•"/>
            </a:pPr>
            <a:r>
              <a:rPr lang="en-IE" sz="2400" dirty="0" smtClean="0">
                <a:latin typeface="Avenir Next"/>
              </a:rPr>
              <a:t>Forms a large component of connective tissues</a:t>
            </a:r>
          </a:p>
          <a:p>
            <a:pPr marL="342900" lvl="0" indent="-342900">
              <a:buFont typeface="Arial" panose="020B0604020202020204" pitchFamily="34" charset="0"/>
              <a:buChar char="•"/>
            </a:pPr>
            <a:r>
              <a:rPr lang="en-IE" sz="2400" dirty="0">
                <a:latin typeface="Avenir Next"/>
              </a:rPr>
              <a:t>There are at least ten types of collagen in the body</a:t>
            </a:r>
          </a:p>
          <a:p>
            <a:pPr marL="800100" lvl="1" indent="-342900">
              <a:buFont typeface="Arial" panose="020B0604020202020204" pitchFamily="34" charset="0"/>
              <a:buChar char="•"/>
            </a:pPr>
            <a:r>
              <a:rPr lang="en-IE" sz="2400" dirty="0">
                <a:solidFill>
                  <a:schemeClr val="accent1">
                    <a:lumMod val="50000"/>
                  </a:schemeClr>
                </a:solidFill>
                <a:latin typeface="Avenir Next"/>
              </a:rPr>
              <a:t>Type </a:t>
            </a:r>
            <a:r>
              <a:rPr lang="en-IE" sz="2400" dirty="0" smtClean="0">
                <a:solidFill>
                  <a:schemeClr val="accent1">
                    <a:lumMod val="50000"/>
                  </a:schemeClr>
                </a:solidFill>
                <a:latin typeface="Avenir Next"/>
              </a:rPr>
              <a:t>I</a:t>
            </a:r>
            <a:r>
              <a:rPr lang="en-IE" sz="2400" dirty="0" smtClean="0">
                <a:latin typeface="Avenir Next"/>
              </a:rPr>
              <a:t>-skin</a:t>
            </a:r>
            <a:r>
              <a:rPr lang="en-IE" sz="2400" dirty="0">
                <a:latin typeface="Avenir Next"/>
              </a:rPr>
              <a:t>, bone and tendons</a:t>
            </a:r>
          </a:p>
          <a:p>
            <a:pPr marL="800100" lvl="1" indent="-342900">
              <a:buFont typeface="Arial" panose="020B0604020202020204" pitchFamily="34" charset="0"/>
              <a:buChar char="•"/>
            </a:pPr>
            <a:r>
              <a:rPr lang="en-IE" sz="2400" dirty="0">
                <a:solidFill>
                  <a:schemeClr val="accent1">
                    <a:lumMod val="50000"/>
                  </a:schemeClr>
                </a:solidFill>
                <a:latin typeface="Avenir Next"/>
              </a:rPr>
              <a:t>Type </a:t>
            </a:r>
            <a:r>
              <a:rPr lang="en-IE" sz="2400" dirty="0" smtClean="0">
                <a:solidFill>
                  <a:schemeClr val="accent1">
                    <a:lumMod val="50000"/>
                  </a:schemeClr>
                </a:solidFill>
                <a:latin typeface="Avenir Next"/>
              </a:rPr>
              <a:t>II</a:t>
            </a:r>
            <a:r>
              <a:rPr lang="en-IE" sz="2400" dirty="0" smtClean="0">
                <a:latin typeface="Avenir Next"/>
              </a:rPr>
              <a:t>-cartilage </a:t>
            </a:r>
            <a:r>
              <a:rPr lang="en-IE" sz="2400" dirty="0">
                <a:latin typeface="Avenir Next"/>
              </a:rPr>
              <a:t>in joints</a:t>
            </a:r>
          </a:p>
          <a:p>
            <a:pPr marL="800100" lvl="1" indent="-342900">
              <a:buFont typeface="Arial" panose="020B0604020202020204" pitchFamily="34" charset="0"/>
              <a:buChar char="•"/>
            </a:pPr>
            <a:r>
              <a:rPr lang="en-IE" sz="2400" dirty="0">
                <a:solidFill>
                  <a:schemeClr val="accent1">
                    <a:lumMod val="50000"/>
                  </a:schemeClr>
                </a:solidFill>
                <a:latin typeface="Avenir Next"/>
              </a:rPr>
              <a:t>Type </a:t>
            </a:r>
            <a:r>
              <a:rPr lang="en-IE" sz="2400" dirty="0" smtClean="0">
                <a:solidFill>
                  <a:schemeClr val="accent1">
                    <a:lumMod val="50000"/>
                  </a:schemeClr>
                </a:solidFill>
                <a:latin typeface="Avenir Next"/>
              </a:rPr>
              <a:t>III</a:t>
            </a:r>
            <a:r>
              <a:rPr lang="en-IE" sz="2400" dirty="0" smtClean="0">
                <a:latin typeface="Avenir Next"/>
              </a:rPr>
              <a:t>-blood vessels</a:t>
            </a:r>
          </a:p>
          <a:p>
            <a:pPr marL="342900" lvl="0" indent="-342900">
              <a:buFont typeface="Arial" panose="020B0604020202020204" pitchFamily="34" charset="0"/>
              <a:buChar char="•"/>
            </a:pPr>
            <a:r>
              <a:rPr lang="en-IE" sz="2400" dirty="0" smtClean="0">
                <a:latin typeface="Avenir Next"/>
              </a:rPr>
              <a:t>Used as a biomaterial for wound healing, in the skin for cosmetic surgery</a:t>
            </a:r>
            <a:endParaRPr lang="en-US" sz="2400" b="1" dirty="0" smtClean="0">
              <a:latin typeface="Avenir Next"/>
            </a:endParaRPr>
          </a:p>
          <a:p>
            <a:endParaRPr lang="en-US" dirty="0"/>
          </a:p>
        </p:txBody>
      </p:sp>
      <p:sp>
        <p:nvSpPr>
          <p:cNvPr id="17" name="TextBox 16"/>
          <p:cNvSpPr txBox="1"/>
          <p:nvPr/>
        </p:nvSpPr>
        <p:spPr>
          <a:xfrm>
            <a:off x="912199" y="257430"/>
            <a:ext cx="7319602" cy="769441"/>
          </a:xfrm>
          <a:prstGeom prst="rect">
            <a:avLst/>
          </a:prstGeom>
          <a:noFill/>
        </p:spPr>
        <p:txBody>
          <a:bodyPr wrap="none" rtlCol="0">
            <a:spAutoFit/>
            <a:scene3d>
              <a:camera prst="orthographicFront"/>
              <a:lightRig rig="chilly" dir="t"/>
            </a:scene3d>
            <a:sp3d extrusionH="57150" contourW="12700" prstMaterial="plastic">
              <a:bevelT w="50800" h="50800" prst="riblet"/>
              <a:contourClr>
                <a:schemeClr val="tx2"/>
              </a:contourClr>
            </a:sp3d>
          </a:bodyPr>
          <a:lstStyle/>
          <a:p>
            <a:r>
              <a:rPr lang="en-US" sz="4400" b="1" dirty="0" smtClean="0">
                <a:solidFill>
                  <a:schemeClr val="bg2">
                    <a:lumMod val="20000"/>
                    <a:lumOff val="80000"/>
                  </a:schemeClr>
                </a:solidFill>
                <a:latin typeface="Avenir Next"/>
              </a:rPr>
              <a:t>NATURAL BIOMATERIALS</a:t>
            </a:r>
            <a:endParaRPr lang="en-US" sz="4400" b="1" dirty="0">
              <a:solidFill>
                <a:schemeClr val="bg2">
                  <a:lumMod val="20000"/>
                  <a:lumOff val="80000"/>
                </a:schemeClr>
              </a:solidFill>
              <a:latin typeface="Avenir Next"/>
            </a:endParaRPr>
          </a:p>
        </p:txBody>
      </p:sp>
      <p:sp>
        <p:nvSpPr>
          <p:cNvPr id="16" name="TextBox 15"/>
          <p:cNvSpPr txBox="1"/>
          <p:nvPr/>
        </p:nvSpPr>
        <p:spPr>
          <a:xfrm>
            <a:off x="5220073" y="3996353"/>
            <a:ext cx="3825816" cy="584775"/>
          </a:xfrm>
          <a:prstGeom prst="rect">
            <a:avLst/>
          </a:prstGeom>
          <a:noFill/>
        </p:spPr>
        <p:txBody>
          <a:bodyPr wrap="square" rtlCol="0">
            <a:spAutoFit/>
          </a:bodyPr>
          <a:lstStyle/>
          <a:p>
            <a:pPr lvl="0" algn="ctr"/>
            <a:r>
              <a:rPr lang="en-IE" sz="1600" i="1" dirty="0" smtClean="0">
                <a:solidFill>
                  <a:schemeClr val="accent1">
                    <a:lumMod val="50000"/>
                  </a:schemeClr>
                </a:solidFill>
                <a:latin typeface="Avenir Next"/>
              </a:rPr>
              <a:t>Cells are very happy to grow on collagen!</a:t>
            </a:r>
            <a:endParaRPr lang="en-US" sz="1600" i="1" dirty="0">
              <a:solidFill>
                <a:schemeClr val="accent1">
                  <a:lumMod val="50000"/>
                </a:schemeClr>
              </a:solidFill>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72405" y="1699681"/>
            <a:ext cx="3121152" cy="2115312"/>
          </a:xfrm>
          <a:prstGeom prst="rect">
            <a:avLst/>
          </a:prstGeom>
        </p:spPr>
      </p:pic>
    </p:spTree>
    <p:extLst>
      <p:ext uri="{BB962C8B-B14F-4D97-AF65-F5344CB8AC3E}">
        <p14:creationId xmlns:p14="http://schemas.microsoft.com/office/powerpoint/2010/main" val="358530225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5E5E5E"/>
        </a:solidFill>
        <a:effectLst/>
      </p:bgPr>
    </p:bg>
    <p:spTree>
      <p:nvGrpSpPr>
        <p:cNvPr id="1" name=""/>
        <p:cNvGrpSpPr/>
        <p:nvPr/>
      </p:nvGrpSpPr>
      <p:grpSpPr>
        <a:xfrm>
          <a:off x="0" y="0"/>
          <a:ext cx="0" cy="0"/>
          <a:chOff x="0" y="0"/>
          <a:chExt cx="0" cy="0"/>
        </a:xfrm>
      </p:grpSpPr>
      <p:sp>
        <p:nvSpPr>
          <p:cNvPr id="7" name="TextBox 6"/>
          <p:cNvSpPr txBox="1"/>
          <p:nvPr/>
        </p:nvSpPr>
        <p:spPr>
          <a:xfrm>
            <a:off x="838200" y="6166862"/>
            <a:ext cx="1739121" cy="523220"/>
          </a:xfrm>
          <a:prstGeom prst="rect">
            <a:avLst/>
          </a:prstGeom>
          <a:noFill/>
        </p:spPr>
        <p:txBody>
          <a:bodyPr wrap="none" rtlCol="0">
            <a:spAutoFit/>
          </a:bodyPr>
          <a:lstStyle/>
          <a:p>
            <a:r>
              <a:rPr lang="en-IE" sz="28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Avenir Next"/>
              </a:rPr>
              <a:t>Sponges</a:t>
            </a:r>
            <a:endParaRPr lang="en-GB" sz="28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Avenir Next"/>
            </a:endParaRPr>
          </a:p>
        </p:txBody>
      </p:sp>
      <p:sp>
        <p:nvSpPr>
          <p:cNvPr id="8" name="TextBox 7"/>
          <p:cNvSpPr txBox="1"/>
          <p:nvPr/>
        </p:nvSpPr>
        <p:spPr>
          <a:xfrm>
            <a:off x="6172200" y="291501"/>
            <a:ext cx="2830263" cy="523220"/>
          </a:xfrm>
          <a:prstGeom prst="rect">
            <a:avLst/>
          </a:prstGeom>
          <a:noFill/>
        </p:spPr>
        <p:txBody>
          <a:bodyPr wrap="square" rtlCol="0">
            <a:spAutoFit/>
          </a:bodyPr>
          <a:lstStyle/>
          <a:p>
            <a:r>
              <a:rPr lang="en-IE" sz="2800" b="1" spc="50" dirty="0" err="1"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Avenir Next"/>
              </a:rPr>
              <a:t>Nanospheres</a:t>
            </a:r>
            <a:endParaRPr lang="en-GB" sz="28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Avenir Next"/>
            </a:endParaRPr>
          </a:p>
        </p:txBody>
      </p:sp>
      <p:sp>
        <p:nvSpPr>
          <p:cNvPr id="9" name="TextBox 8"/>
          <p:cNvSpPr txBox="1"/>
          <p:nvPr/>
        </p:nvSpPr>
        <p:spPr>
          <a:xfrm>
            <a:off x="838200" y="291501"/>
            <a:ext cx="1279204" cy="523220"/>
          </a:xfrm>
          <a:prstGeom prst="rect">
            <a:avLst/>
          </a:prstGeom>
          <a:noFill/>
        </p:spPr>
        <p:txBody>
          <a:bodyPr wrap="none" rtlCol="0">
            <a:spAutoFit/>
          </a:bodyPr>
          <a:lstStyle/>
          <a:p>
            <a:r>
              <a:rPr lang="en-IE" sz="28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Avenir Next"/>
              </a:rPr>
              <a:t>Fibres</a:t>
            </a:r>
            <a:endParaRPr lang="en-GB" sz="28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Avenir Next"/>
            </a:endParaRPr>
          </a:p>
        </p:txBody>
      </p:sp>
      <p:sp>
        <p:nvSpPr>
          <p:cNvPr id="10" name="TextBox 9"/>
          <p:cNvSpPr txBox="1"/>
          <p:nvPr/>
        </p:nvSpPr>
        <p:spPr>
          <a:xfrm>
            <a:off x="7010400" y="6166862"/>
            <a:ext cx="1637911" cy="523220"/>
          </a:xfrm>
          <a:prstGeom prst="rect">
            <a:avLst/>
          </a:prstGeom>
          <a:noFill/>
        </p:spPr>
        <p:txBody>
          <a:bodyPr wrap="none" rtlCol="0">
            <a:spAutoFit/>
          </a:bodyPr>
          <a:lstStyle/>
          <a:p>
            <a:r>
              <a:rPr lang="en-IE"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venir Next"/>
              </a:rPr>
              <a:t> </a:t>
            </a:r>
            <a:r>
              <a:rPr lang="en-IE" sz="28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Avenir Next"/>
              </a:rPr>
              <a:t>Meshes</a:t>
            </a:r>
            <a:endParaRPr lang="en-GB" sz="28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Avenir Next"/>
            </a:endParaRPr>
          </a:p>
        </p:txBody>
      </p:sp>
      <p:pic>
        <p:nvPicPr>
          <p:cNvPr id="16" name="Picture 15"/>
          <p:cNvPicPr>
            <a:picLocks noChangeAspect="1"/>
          </p:cNvPicPr>
          <p:nvPr/>
        </p:nvPicPr>
        <p:blipFill rotWithShape="1">
          <a:blip r:embed="rId3">
            <a:extLst>
              <a:ext uri="{28A0092B-C50C-407E-A947-70E740481C1C}">
                <a14:useLocalDpi xmlns:a14="http://schemas.microsoft.com/office/drawing/2010/main" val="0"/>
              </a:ext>
            </a:extLst>
          </a:blip>
          <a:srcRect l="1480" r="1894"/>
          <a:stretch/>
        </p:blipFill>
        <p:spPr>
          <a:xfrm>
            <a:off x="1219200" y="4490461"/>
            <a:ext cx="3352800" cy="1757939"/>
          </a:xfrm>
          <a:prstGeom prst="rect">
            <a:avLst/>
          </a:prstGeom>
          <a:effectLst>
            <a:glow rad="101600">
              <a:schemeClr val="tx1">
                <a:lumMod val="85000"/>
                <a:alpha val="75000"/>
              </a:schemeClr>
            </a:glow>
          </a:effectLst>
          <a:scene3d>
            <a:camera prst="orthographicFront"/>
            <a:lightRig rig="soft" dir="t"/>
          </a:scene3d>
          <a:sp3d prstMaterial="plastic">
            <a:bevelT w="127000" h="133350"/>
            <a:bevelB w="127000" h="139700"/>
          </a:sp3d>
        </p:spPr>
      </p:pic>
      <p:pic>
        <p:nvPicPr>
          <p:cNvPr id="17" name="Picture 16"/>
          <p:cNvPicPr>
            <a:picLocks noChangeAspect="1"/>
          </p:cNvPicPr>
          <p:nvPr/>
        </p:nvPicPr>
        <p:blipFill>
          <a:blip r:embed="rId4" cstate="print">
            <a:extLst>
              <a:ext uri="{BEBA8EAE-BF5A-486C-A8C5-ECC9F3942E4B}">
                <a14:imgProps xmlns:a14="http://schemas.microsoft.com/office/drawing/2010/main">
                  <a14:imgLayer r:embed="rId5">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4876799" y="814722"/>
            <a:ext cx="3276601" cy="1863416"/>
          </a:xfrm>
          <a:prstGeom prst="rect">
            <a:avLst/>
          </a:prstGeom>
          <a:effectLst>
            <a:glow rad="101600">
              <a:schemeClr val="tx1">
                <a:lumMod val="95000"/>
                <a:alpha val="75000"/>
              </a:schemeClr>
            </a:glow>
          </a:effectLst>
          <a:scene3d>
            <a:camera prst="orthographicFront"/>
            <a:lightRig rig="threePt" dir="t"/>
          </a:scene3d>
          <a:sp3d>
            <a:bevelT w="127000" h="127000"/>
          </a:sp3d>
        </p:spPr>
      </p:pic>
      <p:pic>
        <p:nvPicPr>
          <p:cNvPr id="18" name="Picture 17"/>
          <p:cNvPicPr>
            <a:picLocks noChangeAspect="1"/>
          </p:cNvPicPr>
          <p:nvPr/>
        </p:nvPicPr>
        <p:blipFill rotWithShape="1">
          <a:blip r:embed="rId6">
            <a:extLst>
              <a:ext uri="{28A0092B-C50C-407E-A947-70E740481C1C}">
                <a14:useLocalDpi xmlns:a14="http://schemas.microsoft.com/office/drawing/2010/main" val="0"/>
              </a:ext>
            </a:extLst>
          </a:blip>
          <a:srcRect t="4056" r="2578"/>
          <a:stretch/>
        </p:blipFill>
        <p:spPr>
          <a:xfrm>
            <a:off x="1219200" y="814720"/>
            <a:ext cx="3400846" cy="1863418"/>
          </a:xfrm>
          <a:prstGeom prst="rect">
            <a:avLst/>
          </a:prstGeom>
          <a:effectLst>
            <a:glow rad="101600">
              <a:schemeClr val="tx1">
                <a:lumMod val="95000"/>
                <a:alpha val="75000"/>
              </a:schemeClr>
            </a:glow>
          </a:effectLst>
          <a:scene3d>
            <a:camera prst="orthographicFront"/>
            <a:lightRig rig="threePt" dir="t"/>
          </a:scene3d>
          <a:sp3d>
            <a:bevelT w="127000" h="127000"/>
          </a:sp3d>
        </p:spPr>
      </p:pic>
      <p:pic>
        <p:nvPicPr>
          <p:cNvPr id="19" name="Picture 18"/>
          <p:cNvPicPr>
            <a:picLocks noChangeAspect="1"/>
          </p:cNvPicPr>
          <p:nvPr/>
        </p:nvPicPr>
        <p:blipFill rotWithShape="1">
          <a:blip r:embed="rId7" cstate="print">
            <a:extLst>
              <a:ext uri="{28A0092B-C50C-407E-A947-70E740481C1C}">
                <a14:useLocalDpi xmlns:a14="http://schemas.microsoft.com/office/drawing/2010/main" val="0"/>
              </a:ext>
            </a:extLst>
          </a:blip>
          <a:srcRect l="19606" t="18892" r="32674" b="14830"/>
          <a:stretch/>
        </p:blipFill>
        <p:spPr>
          <a:xfrm>
            <a:off x="4876799" y="4490461"/>
            <a:ext cx="3276601" cy="1757939"/>
          </a:xfrm>
          <a:prstGeom prst="rect">
            <a:avLst/>
          </a:prstGeom>
          <a:effectLst>
            <a:glow rad="101600">
              <a:schemeClr val="tx1">
                <a:lumMod val="85000"/>
                <a:alpha val="75000"/>
              </a:schemeClr>
            </a:glow>
          </a:effectLst>
          <a:scene3d>
            <a:camera prst="orthographicFront"/>
            <a:lightRig rig="threePt" dir="t"/>
          </a:scene3d>
          <a:sp3d>
            <a:bevelT w="127000" h="127000"/>
            <a:bevelB w="127000" h="127000"/>
          </a:sp3d>
        </p:spPr>
      </p:pic>
      <p:sp>
        <p:nvSpPr>
          <p:cNvPr id="13" name="Rounded Rectangle 12"/>
          <p:cNvSpPr/>
          <p:nvPr/>
        </p:nvSpPr>
        <p:spPr>
          <a:xfrm>
            <a:off x="1000546" y="2438400"/>
            <a:ext cx="7239000" cy="2052061"/>
          </a:xfrm>
          <a:prstGeom prst="roundRect">
            <a:avLst/>
          </a:prstGeom>
          <a:solidFill>
            <a:srgbClr val="1D1D1D"/>
          </a:solidFill>
          <a:effectLst>
            <a:glow rad="101600">
              <a:schemeClr val="accent6">
                <a:lumMod val="60000"/>
                <a:lumOff val="40000"/>
                <a:alpha val="75000"/>
              </a:schemeClr>
            </a:glow>
            <a:outerShdw blurRad="40000" dist="23000" dir="5400000" rotWithShape="0">
              <a:srgbClr val="000000">
                <a:alpha val="35000"/>
              </a:srgbClr>
            </a:outerShdw>
          </a:effectLst>
          <a:scene3d>
            <a:camera prst="orthographicFront"/>
            <a:lightRig rig="threePt" dir="t"/>
          </a:scene3d>
          <a:sp3d contourW="12700" prstMaterial="dkEdge">
            <a:bevelT w="190500" h="190500"/>
            <a:bevelB w="190500" h="196850"/>
            <a:contourClr>
              <a:schemeClr val="accent6">
                <a:lumMod val="40000"/>
                <a:lumOff val="60000"/>
              </a:schemeClr>
            </a:contourClr>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IE" sz="2800" dirty="0" smtClean="0">
                <a:solidFill>
                  <a:schemeClr val="tx1"/>
                </a:solidFill>
                <a:latin typeface="Avenir Next"/>
              </a:rPr>
              <a:t>Scaffolds can be made out of biomaterials, such as collagen,</a:t>
            </a:r>
            <a:br>
              <a:rPr lang="en-IE" sz="2800" dirty="0" smtClean="0">
                <a:solidFill>
                  <a:schemeClr val="tx1"/>
                </a:solidFill>
                <a:latin typeface="Avenir Next"/>
              </a:rPr>
            </a:br>
            <a:r>
              <a:rPr lang="en-IE" sz="2800" dirty="0" smtClean="0">
                <a:solidFill>
                  <a:schemeClr val="tx1"/>
                </a:solidFill>
                <a:latin typeface="Avenir Next"/>
              </a:rPr>
              <a:t>to support new tissues to grow </a:t>
            </a:r>
          </a:p>
          <a:p>
            <a:pPr algn="ctr"/>
            <a:endParaRPr lang="en-US"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1"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dissolve">
                                      <p:cBhvr>
                                        <p:cTn id="7"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1"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gradFill>
          <a:gsLst>
            <a:gs pos="0">
              <a:schemeClr val="bg1">
                <a:tint val="80000"/>
                <a:satMod val="300000"/>
              </a:schemeClr>
            </a:gs>
            <a:gs pos="100000">
              <a:schemeClr val="bg1">
                <a:shade val="30000"/>
                <a:satMod val="20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2" name="Title 1"/>
          <p:cNvSpPr txBox="1">
            <a:spLocks/>
          </p:cNvSpPr>
          <p:nvPr/>
        </p:nvSpPr>
        <p:spPr>
          <a:xfrm>
            <a:off x="-42498" y="838200"/>
            <a:ext cx="9906000" cy="790985"/>
          </a:xfrm>
          <a:prstGeom prst="rect">
            <a:avLst/>
          </a:prstGeom>
        </p:spPr>
        <p:txBody>
          <a:bodyPr>
            <a:scene3d>
              <a:camera prst="orthographicFront"/>
              <a:lightRig rig="flood" dir="t"/>
            </a:scene3d>
            <a:sp3d extrusionH="57150" prstMaterial="plastic">
              <a:bevelT w="50800" h="38100" prst="riblet"/>
            </a:sp3d>
          </a:bodyPr>
          <a:lstStyle/>
          <a:p>
            <a:pPr algn="ctr"/>
            <a:r>
              <a:rPr lang="en-IE" sz="4000" b="1" dirty="0" smtClean="0">
                <a:solidFill>
                  <a:schemeClr val="accent1">
                    <a:lumMod val="50000"/>
                  </a:schemeClr>
                </a:solidFill>
                <a:latin typeface="Avenir Next"/>
              </a:rPr>
              <a:t>Cells can be added to scaffolds…</a:t>
            </a:r>
            <a:endParaRPr lang="en-IE" sz="4000" b="1" dirty="0">
              <a:solidFill>
                <a:schemeClr val="accent1">
                  <a:lumMod val="50000"/>
                </a:schemeClr>
              </a:solidFill>
              <a:latin typeface="Avenir Next"/>
            </a:endParaRPr>
          </a:p>
        </p:txBody>
      </p:sp>
      <p:sp>
        <p:nvSpPr>
          <p:cNvPr id="3" name="Rectangle 2"/>
          <p:cNvSpPr/>
          <p:nvPr/>
        </p:nvSpPr>
        <p:spPr>
          <a:xfrm>
            <a:off x="1704356" y="1523998"/>
            <a:ext cx="6611105" cy="461665"/>
          </a:xfrm>
          <a:prstGeom prst="rect">
            <a:avLst/>
          </a:prstGeom>
        </p:spPr>
        <p:txBody>
          <a:bodyPr wrap="none">
            <a:spAutoFit/>
          </a:bodyPr>
          <a:lstStyle/>
          <a:p>
            <a:pPr algn="ctr"/>
            <a:r>
              <a:rPr lang="en-IE" sz="2400" b="1" dirty="0" smtClean="0">
                <a:solidFill>
                  <a:schemeClr val="accent6">
                    <a:lumMod val="75000"/>
                  </a:schemeClr>
                </a:solidFill>
                <a:latin typeface="Avenir Next"/>
              </a:rPr>
              <a:t>…to repair tissues, like the heart or tendons</a:t>
            </a:r>
            <a:endParaRPr lang="en-IE" sz="2400" b="1" dirty="0">
              <a:solidFill>
                <a:srgbClr val="D052E5"/>
              </a:solidFill>
              <a:latin typeface="Avenir Next"/>
            </a:endParaRPr>
          </a:p>
        </p:txBody>
      </p:sp>
      <p:sp>
        <p:nvSpPr>
          <p:cNvPr id="4" name="Can 3"/>
          <p:cNvSpPr/>
          <p:nvPr/>
        </p:nvSpPr>
        <p:spPr>
          <a:xfrm rot="5400000">
            <a:off x="1789397" y="2062020"/>
            <a:ext cx="1668890" cy="3438464"/>
          </a:xfrm>
          <a:prstGeom prst="can">
            <a:avLst/>
          </a:prstGeom>
          <a:blipFill>
            <a:blip r:embed="rId2">
              <a:extLst>
                <a:ext uri="{BEBA8EAE-BF5A-486C-A8C5-ECC9F3942E4B}">
                  <a14:imgProps xmlns:a14="http://schemas.microsoft.com/office/drawing/2010/main">
                    <a14:imgLayer r:embed="rId3">
                      <a14:imgEffect>
                        <a14:artisticCement/>
                      </a14:imgEffect>
                      <a14:imgEffect>
                        <a14:brightnessContrast contrast="40000"/>
                      </a14:imgEffect>
                    </a14:imgLayer>
                  </a14:imgProps>
                </a:ext>
              </a:extLst>
            </a:blip>
            <a:tile tx="0" ty="0" sx="100000" sy="100000" flip="none" algn="tl"/>
          </a:blipFill>
          <a:ln>
            <a:solidFill>
              <a:schemeClr val="bg1">
                <a:lumMod val="65000"/>
              </a:schemeClr>
            </a:solidFill>
          </a:ln>
          <a:effectLst>
            <a:outerShdw blurRad="76200" dir="18900000" sy="23000" kx="-1200000" algn="bl" rotWithShape="0">
              <a:prstClr val="black">
                <a:alpha val="20000"/>
              </a:prstClr>
            </a:outerShdw>
            <a:softEdge rad="31750"/>
          </a:effectLst>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dirty="0"/>
          </a:p>
        </p:txBody>
      </p:sp>
      <p:sp>
        <p:nvSpPr>
          <p:cNvPr id="5" name="Can 4"/>
          <p:cNvSpPr/>
          <p:nvPr/>
        </p:nvSpPr>
        <p:spPr>
          <a:xfrm rot="5400000">
            <a:off x="5884424" y="2114835"/>
            <a:ext cx="1689432" cy="3438464"/>
          </a:xfrm>
          <a:prstGeom prst="can">
            <a:avLst/>
          </a:prstGeom>
          <a:blipFill>
            <a:blip r:embed="rId2">
              <a:extLst>
                <a:ext uri="{BEBA8EAE-BF5A-486C-A8C5-ECC9F3942E4B}">
                  <a14:imgProps xmlns:a14="http://schemas.microsoft.com/office/drawing/2010/main">
                    <a14:imgLayer r:embed="rId3">
                      <a14:imgEffect>
                        <a14:artisticCement/>
                      </a14:imgEffect>
                      <a14:imgEffect>
                        <a14:brightnessContrast contrast="40000"/>
                      </a14:imgEffect>
                    </a14:imgLayer>
                  </a14:imgProps>
                </a:ext>
              </a:extLst>
            </a:blip>
            <a:tile tx="0" ty="0" sx="100000" sy="100000" flip="none" algn="tl"/>
          </a:blipFill>
          <a:ln>
            <a:solidFill>
              <a:schemeClr val="bg1">
                <a:lumMod val="65000"/>
              </a:schemeClr>
            </a:solidFill>
          </a:ln>
          <a:effectLst>
            <a:outerShdw blurRad="76200" dir="18900000" sy="23000" kx="-1200000" algn="bl" rotWithShape="0">
              <a:prstClr val="black">
                <a:alpha val="20000"/>
              </a:prstClr>
            </a:outerShdw>
            <a:softEdge rad="31750"/>
          </a:effectLst>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p>
        </p:txBody>
      </p:sp>
      <p:grpSp>
        <p:nvGrpSpPr>
          <p:cNvPr id="6" name="Group 5"/>
          <p:cNvGrpSpPr/>
          <p:nvPr/>
        </p:nvGrpSpPr>
        <p:grpSpPr>
          <a:xfrm rot="670350">
            <a:off x="1451625" y="2369867"/>
            <a:ext cx="300251" cy="204717"/>
            <a:chOff x="214261" y="1582070"/>
            <a:chExt cx="300251" cy="204717"/>
          </a:xfrm>
          <a:solidFill>
            <a:schemeClr val="accent6">
              <a:lumMod val="40000"/>
              <a:lumOff val="60000"/>
            </a:schemeClr>
          </a:solidFill>
        </p:grpSpPr>
        <p:sp>
          <p:nvSpPr>
            <p:cNvPr id="7" name="Oval 6"/>
            <p:cNvSpPr/>
            <p:nvPr/>
          </p:nvSpPr>
          <p:spPr>
            <a:xfrm>
              <a:off x="214261" y="1582070"/>
              <a:ext cx="300251" cy="204717"/>
            </a:xfrm>
            <a:prstGeom prst="ellipse">
              <a:avLst/>
            </a:prstGeom>
            <a:grpFill/>
            <a:ln>
              <a:solidFill>
                <a:schemeClr val="tx1">
                  <a:lumMod val="50000"/>
                  <a:lumOff val="50000"/>
                </a:schemeClr>
              </a:solidFill>
            </a:ln>
            <a:effectLst>
              <a:innerShdw blurRad="114300">
                <a:prstClr val="black"/>
              </a:innerShdw>
            </a:effectLst>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p>
          </p:txBody>
        </p:sp>
        <p:sp>
          <p:nvSpPr>
            <p:cNvPr id="8" name="Oval 7"/>
            <p:cNvSpPr>
              <a:spLocks noChangeAspect="1"/>
            </p:cNvSpPr>
            <p:nvPr/>
          </p:nvSpPr>
          <p:spPr>
            <a:xfrm>
              <a:off x="376517" y="1631577"/>
              <a:ext cx="54864" cy="54864"/>
            </a:xfrm>
            <a:prstGeom prst="ellipse">
              <a:avLst/>
            </a:prstGeom>
            <a:grpFill/>
            <a:ln>
              <a:noFill/>
            </a:ln>
            <a:effectLst/>
            <a:scene3d>
              <a:camera prst="orthographicFront">
                <a:rot lat="0" lon="0" rev="0"/>
              </a:camera>
              <a:lightRig rig="chilly" dir="t">
                <a:rot lat="0" lon="0" rev="18480000"/>
              </a:lightRig>
            </a:scene3d>
            <a:sp3d prstMaterial="clear">
              <a:bevelT h="635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p>
          </p:txBody>
        </p:sp>
      </p:grpSp>
      <p:grpSp>
        <p:nvGrpSpPr>
          <p:cNvPr id="9" name="Group 8"/>
          <p:cNvGrpSpPr/>
          <p:nvPr/>
        </p:nvGrpSpPr>
        <p:grpSpPr>
          <a:xfrm>
            <a:off x="1463135" y="2736515"/>
            <a:ext cx="300251" cy="204717"/>
            <a:chOff x="214261" y="1582070"/>
            <a:chExt cx="300251" cy="204717"/>
          </a:xfrm>
          <a:solidFill>
            <a:schemeClr val="accent6">
              <a:lumMod val="40000"/>
              <a:lumOff val="60000"/>
            </a:schemeClr>
          </a:solidFill>
        </p:grpSpPr>
        <p:sp>
          <p:nvSpPr>
            <p:cNvPr id="10" name="Oval 9"/>
            <p:cNvSpPr/>
            <p:nvPr/>
          </p:nvSpPr>
          <p:spPr>
            <a:xfrm>
              <a:off x="214261" y="1582070"/>
              <a:ext cx="300251" cy="204717"/>
            </a:xfrm>
            <a:prstGeom prst="ellipse">
              <a:avLst/>
            </a:prstGeom>
            <a:grpFill/>
            <a:ln>
              <a:solidFill>
                <a:schemeClr val="tx1">
                  <a:lumMod val="50000"/>
                  <a:lumOff val="50000"/>
                </a:schemeClr>
              </a:solidFill>
            </a:ln>
            <a:effectLst>
              <a:innerShdw blurRad="114300">
                <a:prstClr val="black"/>
              </a:innerShdw>
            </a:effectLst>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p>
          </p:txBody>
        </p:sp>
        <p:sp>
          <p:nvSpPr>
            <p:cNvPr id="11" name="Oval 10"/>
            <p:cNvSpPr>
              <a:spLocks noChangeAspect="1"/>
            </p:cNvSpPr>
            <p:nvPr/>
          </p:nvSpPr>
          <p:spPr>
            <a:xfrm>
              <a:off x="376517" y="1631577"/>
              <a:ext cx="54864" cy="54864"/>
            </a:xfrm>
            <a:prstGeom prst="ellipse">
              <a:avLst/>
            </a:prstGeom>
            <a:grpFill/>
            <a:ln>
              <a:noFill/>
            </a:ln>
            <a:effectLst/>
            <a:scene3d>
              <a:camera prst="orthographicFront">
                <a:rot lat="0" lon="0" rev="0"/>
              </a:camera>
              <a:lightRig rig="chilly" dir="t">
                <a:rot lat="0" lon="0" rev="18480000"/>
              </a:lightRig>
            </a:scene3d>
            <a:sp3d prstMaterial="clear">
              <a:bevelT h="635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p>
          </p:txBody>
        </p:sp>
      </p:grpSp>
      <p:grpSp>
        <p:nvGrpSpPr>
          <p:cNvPr id="12" name="Group 11"/>
          <p:cNvGrpSpPr/>
          <p:nvPr/>
        </p:nvGrpSpPr>
        <p:grpSpPr>
          <a:xfrm rot="670350">
            <a:off x="1796180" y="2743685"/>
            <a:ext cx="300251" cy="204717"/>
            <a:chOff x="214261" y="1582070"/>
            <a:chExt cx="300251" cy="204717"/>
          </a:xfrm>
          <a:solidFill>
            <a:schemeClr val="accent6">
              <a:lumMod val="40000"/>
              <a:lumOff val="60000"/>
            </a:schemeClr>
          </a:solidFill>
        </p:grpSpPr>
        <p:sp>
          <p:nvSpPr>
            <p:cNvPr id="13" name="Oval 12"/>
            <p:cNvSpPr/>
            <p:nvPr/>
          </p:nvSpPr>
          <p:spPr>
            <a:xfrm>
              <a:off x="214261" y="1582070"/>
              <a:ext cx="300251" cy="204717"/>
            </a:xfrm>
            <a:prstGeom prst="ellipse">
              <a:avLst/>
            </a:prstGeom>
            <a:grpFill/>
            <a:ln>
              <a:solidFill>
                <a:schemeClr val="tx1">
                  <a:lumMod val="50000"/>
                  <a:lumOff val="50000"/>
                </a:schemeClr>
              </a:solidFill>
            </a:ln>
            <a:effectLst>
              <a:innerShdw blurRad="114300">
                <a:prstClr val="black"/>
              </a:innerShdw>
            </a:effectLst>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p>
          </p:txBody>
        </p:sp>
        <p:sp>
          <p:nvSpPr>
            <p:cNvPr id="14" name="Oval 13"/>
            <p:cNvSpPr>
              <a:spLocks noChangeAspect="1"/>
            </p:cNvSpPr>
            <p:nvPr/>
          </p:nvSpPr>
          <p:spPr>
            <a:xfrm>
              <a:off x="376517" y="1631577"/>
              <a:ext cx="54864" cy="54864"/>
            </a:xfrm>
            <a:prstGeom prst="ellipse">
              <a:avLst/>
            </a:prstGeom>
            <a:grpFill/>
            <a:ln>
              <a:noFill/>
            </a:ln>
            <a:effectLst/>
            <a:scene3d>
              <a:camera prst="orthographicFront">
                <a:rot lat="0" lon="0" rev="0"/>
              </a:camera>
              <a:lightRig rig="chilly" dir="t">
                <a:rot lat="0" lon="0" rev="18480000"/>
              </a:lightRig>
            </a:scene3d>
            <a:sp3d prstMaterial="clear">
              <a:bevelT h="635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p>
          </p:txBody>
        </p:sp>
      </p:grpSp>
      <p:grpSp>
        <p:nvGrpSpPr>
          <p:cNvPr id="15" name="Group 14"/>
          <p:cNvGrpSpPr/>
          <p:nvPr/>
        </p:nvGrpSpPr>
        <p:grpSpPr>
          <a:xfrm rot="19794215">
            <a:off x="2039592" y="2555111"/>
            <a:ext cx="300251" cy="204717"/>
            <a:chOff x="214261" y="1582070"/>
            <a:chExt cx="300251" cy="204717"/>
          </a:xfrm>
          <a:solidFill>
            <a:schemeClr val="accent6">
              <a:lumMod val="40000"/>
              <a:lumOff val="60000"/>
            </a:schemeClr>
          </a:solidFill>
        </p:grpSpPr>
        <p:sp>
          <p:nvSpPr>
            <p:cNvPr id="16" name="Oval 15"/>
            <p:cNvSpPr/>
            <p:nvPr/>
          </p:nvSpPr>
          <p:spPr>
            <a:xfrm>
              <a:off x="214261" y="1582070"/>
              <a:ext cx="300251" cy="204717"/>
            </a:xfrm>
            <a:prstGeom prst="ellipse">
              <a:avLst/>
            </a:prstGeom>
            <a:grpFill/>
            <a:ln>
              <a:solidFill>
                <a:schemeClr val="tx1">
                  <a:lumMod val="50000"/>
                  <a:lumOff val="50000"/>
                </a:schemeClr>
              </a:solidFill>
            </a:ln>
            <a:effectLst>
              <a:innerShdw blurRad="114300">
                <a:prstClr val="black"/>
              </a:innerShdw>
            </a:effectLst>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p>
          </p:txBody>
        </p:sp>
        <p:sp>
          <p:nvSpPr>
            <p:cNvPr id="17" name="Oval 16"/>
            <p:cNvSpPr>
              <a:spLocks noChangeAspect="1"/>
            </p:cNvSpPr>
            <p:nvPr/>
          </p:nvSpPr>
          <p:spPr>
            <a:xfrm>
              <a:off x="376517" y="1631577"/>
              <a:ext cx="54864" cy="54864"/>
            </a:xfrm>
            <a:prstGeom prst="ellipse">
              <a:avLst/>
            </a:prstGeom>
            <a:grpFill/>
            <a:ln>
              <a:noFill/>
            </a:ln>
            <a:effectLst/>
            <a:scene3d>
              <a:camera prst="orthographicFront">
                <a:rot lat="0" lon="0" rev="0"/>
              </a:camera>
              <a:lightRig rig="chilly" dir="t">
                <a:rot lat="0" lon="0" rev="18480000"/>
              </a:lightRig>
            </a:scene3d>
            <a:sp3d prstMaterial="clear">
              <a:bevelT h="635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p>
          </p:txBody>
        </p:sp>
      </p:grpSp>
      <p:grpSp>
        <p:nvGrpSpPr>
          <p:cNvPr id="18" name="Group 17"/>
          <p:cNvGrpSpPr/>
          <p:nvPr/>
        </p:nvGrpSpPr>
        <p:grpSpPr>
          <a:xfrm>
            <a:off x="2399435" y="2641327"/>
            <a:ext cx="300251" cy="204717"/>
            <a:chOff x="214261" y="1582070"/>
            <a:chExt cx="300251" cy="204717"/>
          </a:xfrm>
          <a:solidFill>
            <a:schemeClr val="accent6">
              <a:lumMod val="40000"/>
              <a:lumOff val="60000"/>
            </a:schemeClr>
          </a:solidFill>
        </p:grpSpPr>
        <p:sp>
          <p:nvSpPr>
            <p:cNvPr id="19" name="Oval 18"/>
            <p:cNvSpPr/>
            <p:nvPr/>
          </p:nvSpPr>
          <p:spPr>
            <a:xfrm>
              <a:off x="214261" y="1582070"/>
              <a:ext cx="300251" cy="204717"/>
            </a:xfrm>
            <a:prstGeom prst="ellipse">
              <a:avLst/>
            </a:prstGeom>
            <a:grpFill/>
            <a:ln>
              <a:solidFill>
                <a:schemeClr val="tx1">
                  <a:lumMod val="50000"/>
                  <a:lumOff val="50000"/>
                </a:schemeClr>
              </a:solidFill>
            </a:ln>
            <a:effectLst>
              <a:innerShdw blurRad="114300">
                <a:prstClr val="black"/>
              </a:innerShdw>
            </a:effectLst>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p>
          </p:txBody>
        </p:sp>
        <p:sp>
          <p:nvSpPr>
            <p:cNvPr id="20" name="Oval 19"/>
            <p:cNvSpPr>
              <a:spLocks noChangeAspect="1"/>
            </p:cNvSpPr>
            <p:nvPr/>
          </p:nvSpPr>
          <p:spPr>
            <a:xfrm>
              <a:off x="376517" y="1631577"/>
              <a:ext cx="54864" cy="54864"/>
            </a:xfrm>
            <a:prstGeom prst="ellipse">
              <a:avLst/>
            </a:prstGeom>
            <a:grpFill/>
            <a:ln>
              <a:noFill/>
            </a:ln>
            <a:effectLst/>
            <a:scene3d>
              <a:camera prst="orthographicFront">
                <a:rot lat="0" lon="0" rev="0"/>
              </a:camera>
              <a:lightRig rig="chilly" dir="t">
                <a:rot lat="0" lon="0" rev="18480000"/>
              </a:lightRig>
            </a:scene3d>
            <a:sp3d prstMaterial="clear">
              <a:bevelT h="635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p>
          </p:txBody>
        </p:sp>
      </p:grpSp>
      <p:grpSp>
        <p:nvGrpSpPr>
          <p:cNvPr id="21" name="Group 20"/>
          <p:cNvGrpSpPr/>
          <p:nvPr/>
        </p:nvGrpSpPr>
        <p:grpSpPr>
          <a:xfrm rot="670350">
            <a:off x="2120521" y="2190860"/>
            <a:ext cx="300251" cy="204717"/>
            <a:chOff x="214261" y="1582070"/>
            <a:chExt cx="300251" cy="204717"/>
          </a:xfrm>
          <a:solidFill>
            <a:schemeClr val="accent6">
              <a:lumMod val="40000"/>
              <a:lumOff val="60000"/>
            </a:schemeClr>
          </a:solidFill>
        </p:grpSpPr>
        <p:sp>
          <p:nvSpPr>
            <p:cNvPr id="22" name="Oval 21"/>
            <p:cNvSpPr/>
            <p:nvPr/>
          </p:nvSpPr>
          <p:spPr>
            <a:xfrm>
              <a:off x="214261" y="1582070"/>
              <a:ext cx="300251" cy="204717"/>
            </a:xfrm>
            <a:prstGeom prst="ellipse">
              <a:avLst/>
            </a:prstGeom>
            <a:grpFill/>
            <a:ln>
              <a:solidFill>
                <a:schemeClr val="tx1">
                  <a:lumMod val="50000"/>
                  <a:lumOff val="50000"/>
                </a:schemeClr>
              </a:solidFill>
            </a:ln>
            <a:effectLst>
              <a:innerShdw blurRad="114300">
                <a:prstClr val="black"/>
              </a:innerShdw>
            </a:effectLst>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p>
          </p:txBody>
        </p:sp>
        <p:sp>
          <p:nvSpPr>
            <p:cNvPr id="23" name="Oval 22"/>
            <p:cNvSpPr>
              <a:spLocks noChangeAspect="1"/>
            </p:cNvSpPr>
            <p:nvPr/>
          </p:nvSpPr>
          <p:spPr>
            <a:xfrm>
              <a:off x="376517" y="1631577"/>
              <a:ext cx="54864" cy="54864"/>
            </a:xfrm>
            <a:prstGeom prst="ellipse">
              <a:avLst/>
            </a:prstGeom>
            <a:grpFill/>
            <a:ln>
              <a:noFill/>
            </a:ln>
            <a:effectLst/>
            <a:scene3d>
              <a:camera prst="orthographicFront">
                <a:rot lat="0" lon="0" rev="0"/>
              </a:camera>
              <a:lightRig rig="chilly" dir="t">
                <a:rot lat="0" lon="0" rev="18480000"/>
              </a:lightRig>
            </a:scene3d>
            <a:sp3d prstMaterial="clear">
              <a:bevelT h="635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p>
          </p:txBody>
        </p:sp>
      </p:grpSp>
      <p:grpSp>
        <p:nvGrpSpPr>
          <p:cNvPr id="24" name="Group 23"/>
          <p:cNvGrpSpPr/>
          <p:nvPr/>
        </p:nvGrpSpPr>
        <p:grpSpPr>
          <a:xfrm rot="670350">
            <a:off x="1846868" y="2369867"/>
            <a:ext cx="300251" cy="204717"/>
            <a:chOff x="214261" y="1582070"/>
            <a:chExt cx="300251" cy="204717"/>
          </a:xfrm>
          <a:solidFill>
            <a:schemeClr val="accent6">
              <a:lumMod val="40000"/>
              <a:lumOff val="60000"/>
            </a:schemeClr>
          </a:solidFill>
        </p:grpSpPr>
        <p:sp>
          <p:nvSpPr>
            <p:cNvPr id="25" name="Oval 24"/>
            <p:cNvSpPr/>
            <p:nvPr/>
          </p:nvSpPr>
          <p:spPr>
            <a:xfrm>
              <a:off x="214261" y="1582070"/>
              <a:ext cx="300251" cy="204717"/>
            </a:xfrm>
            <a:prstGeom prst="ellipse">
              <a:avLst/>
            </a:prstGeom>
            <a:grpFill/>
            <a:ln>
              <a:solidFill>
                <a:schemeClr val="tx1">
                  <a:lumMod val="50000"/>
                  <a:lumOff val="50000"/>
                </a:schemeClr>
              </a:solidFill>
            </a:ln>
            <a:effectLst>
              <a:innerShdw blurRad="114300">
                <a:prstClr val="black"/>
              </a:innerShdw>
            </a:effectLst>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p>
          </p:txBody>
        </p:sp>
        <p:sp>
          <p:nvSpPr>
            <p:cNvPr id="26" name="Oval 25"/>
            <p:cNvSpPr>
              <a:spLocks noChangeAspect="1"/>
            </p:cNvSpPr>
            <p:nvPr/>
          </p:nvSpPr>
          <p:spPr>
            <a:xfrm>
              <a:off x="376517" y="1631577"/>
              <a:ext cx="54864" cy="54864"/>
            </a:xfrm>
            <a:prstGeom prst="ellipse">
              <a:avLst/>
            </a:prstGeom>
            <a:grpFill/>
            <a:ln>
              <a:noFill/>
            </a:ln>
            <a:effectLst/>
            <a:scene3d>
              <a:camera prst="orthographicFront">
                <a:rot lat="0" lon="0" rev="0"/>
              </a:camera>
              <a:lightRig rig="chilly" dir="t">
                <a:rot lat="0" lon="0" rev="18480000"/>
              </a:lightRig>
            </a:scene3d>
            <a:sp3d prstMaterial="clear">
              <a:bevelT h="635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p>
          </p:txBody>
        </p:sp>
      </p:grpSp>
      <p:grpSp>
        <p:nvGrpSpPr>
          <p:cNvPr id="27" name="Group 26"/>
          <p:cNvGrpSpPr/>
          <p:nvPr/>
        </p:nvGrpSpPr>
        <p:grpSpPr>
          <a:xfrm>
            <a:off x="2461586" y="2336405"/>
            <a:ext cx="300251" cy="204717"/>
            <a:chOff x="214261" y="1582070"/>
            <a:chExt cx="300251" cy="204717"/>
          </a:xfrm>
          <a:solidFill>
            <a:schemeClr val="accent6">
              <a:lumMod val="40000"/>
              <a:lumOff val="60000"/>
            </a:schemeClr>
          </a:solidFill>
        </p:grpSpPr>
        <p:sp>
          <p:nvSpPr>
            <p:cNvPr id="28" name="Oval 27"/>
            <p:cNvSpPr/>
            <p:nvPr/>
          </p:nvSpPr>
          <p:spPr>
            <a:xfrm>
              <a:off x="214261" y="1582070"/>
              <a:ext cx="300251" cy="204717"/>
            </a:xfrm>
            <a:prstGeom prst="ellipse">
              <a:avLst/>
            </a:prstGeom>
            <a:grpFill/>
            <a:ln>
              <a:solidFill>
                <a:schemeClr val="tx1">
                  <a:lumMod val="50000"/>
                  <a:lumOff val="50000"/>
                </a:schemeClr>
              </a:solidFill>
            </a:ln>
            <a:effectLst>
              <a:innerShdw blurRad="114300">
                <a:prstClr val="black"/>
              </a:innerShdw>
            </a:effectLst>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p>
          </p:txBody>
        </p:sp>
        <p:sp>
          <p:nvSpPr>
            <p:cNvPr id="29" name="Oval 28"/>
            <p:cNvSpPr>
              <a:spLocks noChangeAspect="1"/>
            </p:cNvSpPr>
            <p:nvPr/>
          </p:nvSpPr>
          <p:spPr>
            <a:xfrm>
              <a:off x="376517" y="1631577"/>
              <a:ext cx="54864" cy="54864"/>
            </a:xfrm>
            <a:prstGeom prst="ellipse">
              <a:avLst/>
            </a:prstGeom>
            <a:grpFill/>
            <a:ln>
              <a:noFill/>
            </a:ln>
            <a:effectLst/>
            <a:scene3d>
              <a:camera prst="orthographicFront">
                <a:rot lat="0" lon="0" rev="0"/>
              </a:camera>
              <a:lightRig rig="chilly" dir="t">
                <a:rot lat="0" lon="0" rev="18480000"/>
              </a:lightRig>
            </a:scene3d>
            <a:sp3d prstMaterial="clear">
              <a:bevelT h="635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p>
          </p:txBody>
        </p:sp>
      </p:grpSp>
      <p:sp>
        <p:nvSpPr>
          <p:cNvPr id="30" name="Curved Down Arrow 29"/>
          <p:cNvSpPr/>
          <p:nvPr/>
        </p:nvSpPr>
        <p:spPr>
          <a:xfrm rot="1694334">
            <a:off x="2715959" y="2482459"/>
            <a:ext cx="1201723" cy="455416"/>
          </a:xfrm>
          <a:prstGeom prst="curvedDownArrow">
            <a:avLst/>
          </a:prstGeom>
          <a:solidFill>
            <a:srgbClr val="141F0D"/>
          </a:solidFill>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solidFill>
                <a:schemeClr val="tx1"/>
              </a:solidFill>
            </a:endParaRPr>
          </a:p>
        </p:txBody>
      </p:sp>
      <p:sp>
        <p:nvSpPr>
          <p:cNvPr id="31" name="Curved Down Arrow 30"/>
          <p:cNvSpPr/>
          <p:nvPr/>
        </p:nvSpPr>
        <p:spPr>
          <a:xfrm rot="19384334" flipV="1">
            <a:off x="2793791" y="5108087"/>
            <a:ext cx="1120552" cy="480514"/>
          </a:xfrm>
          <a:prstGeom prst="curvedDownArrow">
            <a:avLst/>
          </a:prstGeom>
          <a:solidFill>
            <a:srgbClr val="141F0D"/>
          </a:solidFill>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solidFill>
                <a:schemeClr val="tx1"/>
              </a:solidFill>
            </a:endParaRPr>
          </a:p>
        </p:txBody>
      </p:sp>
      <p:sp>
        <p:nvSpPr>
          <p:cNvPr id="32" name="Cloud 31"/>
          <p:cNvSpPr>
            <a:spLocks noChangeAspect="1"/>
          </p:cNvSpPr>
          <p:nvPr/>
        </p:nvSpPr>
        <p:spPr>
          <a:xfrm rot="21071863">
            <a:off x="1693491" y="4696220"/>
            <a:ext cx="246888" cy="246888"/>
          </a:xfrm>
          <a:prstGeom prst="cloud">
            <a:avLst/>
          </a:prstGeom>
          <a:solidFill>
            <a:srgbClr val="FFCC66"/>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p>
        </p:txBody>
      </p:sp>
      <p:sp>
        <p:nvSpPr>
          <p:cNvPr id="33" name="Cloud 32"/>
          <p:cNvSpPr>
            <a:spLocks noChangeAspect="1"/>
          </p:cNvSpPr>
          <p:nvPr/>
        </p:nvSpPr>
        <p:spPr>
          <a:xfrm rot="21071863">
            <a:off x="1411728" y="4907655"/>
            <a:ext cx="246888" cy="246888"/>
          </a:xfrm>
          <a:prstGeom prst="cloud">
            <a:avLst/>
          </a:prstGeom>
          <a:solidFill>
            <a:srgbClr val="FFCC66"/>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p>
        </p:txBody>
      </p:sp>
      <p:sp>
        <p:nvSpPr>
          <p:cNvPr id="34" name="Cloud 33"/>
          <p:cNvSpPr>
            <a:spLocks noChangeAspect="1"/>
          </p:cNvSpPr>
          <p:nvPr/>
        </p:nvSpPr>
        <p:spPr>
          <a:xfrm rot="21071863">
            <a:off x="1808635" y="5118861"/>
            <a:ext cx="246888" cy="246888"/>
          </a:xfrm>
          <a:prstGeom prst="cloud">
            <a:avLst/>
          </a:prstGeom>
          <a:solidFill>
            <a:srgbClr val="FFCC66"/>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p>
        </p:txBody>
      </p:sp>
      <p:sp>
        <p:nvSpPr>
          <p:cNvPr id="35" name="Cloud 34"/>
          <p:cNvSpPr>
            <a:spLocks noChangeAspect="1"/>
          </p:cNvSpPr>
          <p:nvPr/>
        </p:nvSpPr>
        <p:spPr>
          <a:xfrm rot="21071863">
            <a:off x="2017832" y="4837100"/>
            <a:ext cx="246888" cy="246888"/>
          </a:xfrm>
          <a:prstGeom prst="cloud">
            <a:avLst/>
          </a:prstGeom>
          <a:solidFill>
            <a:srgbClr val="FFCC66"/>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p>
        </p:txBody>
      </p:sp>
      <p:sp>
        <p:nvSpPr>
          <p:cNvPr id="36" name="Cloud 35"/>
          <p:cNvSpPr>
            <a:spLocks noChangeAspect="1"/>
          </p:cNvSpPr>
          <p:nvPr/>
        </p:nvSpPr>
        <p:spPr>
          <a:xfrm rot="21071863">
            <a:off x="2438247" y="5014300"/>
            <a:ext cx="246888" cy="246888"/>
          </a:xfrm>
          <a:prstGeom prst="cloud">
            <a:avLst/>
          </a:prstGeom>
          <a:solidFill>
            <a:srgbClr val="FFCC66"/>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p>
        </p:txBody>
      </p:sp>
      <p:sp>
        <p:nvSpPr>
          <p:cNvPr id="37" name="Cloud 36"/>
          <p:cNvSpPr>
            <a:spLocks noChangeAspect="1"/>
          </p:cNvSpPr>
          <p:nvPr/>
        </p:nvSpPr>
        <p:spPr>
          <a:xfrm rot="21071863">
            <a:off x="2106608" y="5118861"/>
            <a:ext cx="246888" cy="246888"/>
          </a:xfrm>
          <a:prstGeom prst="cloud">
            <a:avLst/>
          </a:prstGeom>
          <a:solidFill>
            <a:srgbClr val="FFCC66"/>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p>
        </p:txBody>
      </p:sp>
      <p:sp>
        <p:nvSpPr>
          <p:cNvPr id="38" name="Cloud 37"/>
          <p:cNvSpPr>
            <a:spLocks noChangeAspect="1"/>
          </p:cNvSpPr>
          <p:nvPr/>
        </p:nvSpPr>
        <p:spPr>
          <a:xfrm rot="21071863">
            <a:off x="2795379" y="4837099"/>
            <a:ext cx="246888" cy="246888"/>
          </a:xfrm>
          <a:prstGeom prst="cloud">
            <a:avLst/>
          </a:prstGeom>
          <a:solidFill>
            <a:srgbClr val="FFCC66"/>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p>
        </p:txBody>
      </p:sp>
      <p:sp>
        <p:nvSpPr>
          <p:cNvPr id="39" name="Cloud 38"/>
          <p:cNvSpPr>
            <a:spLocks noChangeAspect="1"/>
          </p:cNvSpPr>
          <p:nvPr/>
        </p:nvSpPr>
        <p:spPr>
          <a:xfrm rot="21071863">
            <a:off x="2338142" y="4646355"/>
            <a:ext cx="246888" cy="246888"/>
          </a:xfrm>
          <a:prstGeom prst="cloud">
            <a:avLst/>
          </a:prstGeom>
          <a:solidFill>
            <a:srgbClr val="FFCC66"/>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p>
        </p:txBody>
      </p:sp>
      <p:sp>
        <p:nvSpPr>
          <p:cNvPr id="41" name="TextBox 40"/>
          <p:cNvSpPr txBox="1"/>
          <p:nvPr/>
        </p:nvSpPr>
        <p:spPr>
          <a:xfrm>
            <a:off x="959069" y="3585538"/>
            <a:ext cx="2163326" cy="400110"/>
          </a:xfrm>
          <a:prstGeom prst="rect">
            <a:avLst/>
          </a:prstGeom>
          <a:noFill/>
        </p:spPr>
        <p:txBody>
          <a:bodyPr wrap="square" rtlCol="0">
            <a:spAutoFit/>
          </a:bodyPr>
          <a:lstStyle/>
          <a:p>
            <a:r>
              <a:rPr lang="en-US" sz="2000" b="1" dirty="0" smtClean="0">
                <a:solidFill>
                  <a:schemeClr val="accent1">
                    <a:lumMod val="50000"/>
                  </a:schemeClr>
                </a:solidFill>
                <a:latin typeface="Avenir Next"/>
              </a:rPr>
              <a:t>Scaffold</a:t>
            </a:r>
            <a:endParaRPr lang="en-US" sz="2000" b="1" dirty="0">
              <a:solidFill>
                <a:schemeClr val="accent1">
                  <a:lumMod val="50000"/>
                </a:schemeClr>
              </a:solidFill>
              <a:latin typeface="Avenir Next"/>
            </a:endParaRPr>
          </a:p>
        </p:txBody>
      </p:sp>
      <p:grpSp>
        <p:nvGrpSpPr>
          <p:cNvPr id="42" name="Group 41"/>
          <p:cNvGrpSpPr/>
          <p:nvPr/>
        </p:nvGrpSpPr>
        <p:grpSpPr>
          <a:xfrm>
            <a:off x="6063553" y="3228288"/>
            <a:ext cx="300251" cy="204717"/>
            <a:chOff x="214261" y="1582070"/>
            <a:chExt cx="300251" cy="204717"/>
          </a:xfrm>
          <a:solidFill>
            <a:schemeClr val="accent6">
              <a:lumMod val="40000"/>
              <a:lumOff val="60000"/>
            </a:schemeClr>
          </a:solidFill>
        </p:grpSpPr>
        <p:sp>
          <p:nvSpPr>
            <p:cNvPr id="43" name="Oval 42"/>
            <p:cNvSpPr/>
            <p:nvPr/>
          </p:nvSpPr>
          <p:spPr>
            <a:xfrm>
              <a:off x="214261" y="1582070"/>
              <a:ext cx="300251" cy="204717"/>
            </a:xfrm>
            <a:prstGeom prst="ellipse">
              <a:avLst/>
            </a:prstGeom>
            <a:grpFill/>
            <a:ln>
              <a:solidFill>
                <a:schemeClr val="tx1">
                  <a:lumMod val="50000"/>
                  <a:lumOff val="50000"/>
                </a:schemeClr>
              </a:solidFill>
            </a:ln>
            <a:effectLst>
              <a:innerShdw blurRad="114300">
                <a:prstClr val="black"/>
              </a:innerShdw>
            </a:effectLst>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p>
          </p:txBody>
        </p:sp>
        <p:sp>
          <p:nvSpPr>
            <p:cNvPr id="44" name="Oval 43"/>
            <p:cNvSpPr>
              <a:spLocks noChangeAspect="1"/>
            </p:cNvSpPr>
            <p:nvPr/>
          </p:nvSpPr>
          <p:spPr>
            <a:xfrm>
              <a:off x="376517" y="1631577"/>
              <a:ext cx="54864" cy="54864"/>
            </a:xfrm>
            <a:prstGeom prst="ellipse">
              <a:avLst/>
            </a:prstGeom>
            <a:grpFill/>
            <a:ln>
              <a:noFill/>
            </a:ln>
            <a:effectLst/>
            <a:scene3d>
              <a:camera prst="orthographicFront">
                <a:rot lat="0" lon="0" rev="0"/>
              </a:camera>
              <a:lightRig rig="chilly" dir="t">
                <a:rot lat="0" lon="0" rev="18480000"/>
              </a:lightRig>
            </a:scene3d>
            <a:sp3d prstMaterial="clear">
              <a:bevelT h="635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p>
          </p:txBody>
        </p:sp>
      </p:grpSp>
      <p:sp>
        <p:nvSpPr>
          <p:cNvPr id="45" name="Cloud 44"/>
          <p:cNvSpPr>
            <a:spLocks noChangeAspect="1"/>
          </p:cNvSpPr>
          <p:nvPr/>
        </p:nvSpPr>
        <p:spPr>
          <a:xfrm rot="21071863">
            <a:off x="5673653" y="3580046"/>
            <a:ext cx="246888" cy="246888"/>
          </a:xfrm>
          <a:prstGeom prst="cloud">
            <a:avLst/>
          </a:prstGeom>
          <a:solidFill>
            <a:srgbClr val="FFCC66"/>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p>
        </p:txBody>
      </p:sp>
      <p:grpSp>
        <p:nvGrpSpPr>
          <p:cNvPr id="46" name="Group 45"/>
          <p:cNvGrpSpPr/>
          <p:nvPr/>
        </p:nvGrpSpPr>
        <p:grpSpPr>
          <a:xfrm rot="670350">
            <a:off x="5234377" y="3892751"/>
            <a:ext cx="300251" cy="204717"/>
            <a:chOff x="214261" y="1582070"/>
            <a:chExt cx="300251" cy="204717"/>
          </a:xfrm>
          <a:solidFill>
            <a:schemeClr val="accent6">
              <a:lumMod val="40000"/>
              <a:lumOff val="60000"/>
            </a:schemeClr>
          </a:solidFill>
        </p:grpSpPr>
        <p:sp>
          <p:nvSpPr>
            <p:cNvPr id="47" name="Oval 46"/>
            <p:cNvSpPr/>
            <p:nvPr/>
          </p:nvSpPr>
          <p:spPr>
            <a:xfrm>
              <a:off x="214261" y="1582070"/>
              <a:ext cx="300251" cy="204717"/>
            </a:xfrm>
            <a:prstGeom prst="ellipse">
              <a:avLst/>
            </a:prstGeom>
            <a:grpFill/>
            <a:ln>
              <a:solidFill>
                <a:schemeClr val="tx1">
                  <a:lumMod val="50000"/>
                  <a:lumOff val="50000"/>
                </a:schemeClr>
              </a:solidFill>
            </a:ln>
            <a:effectLst>
              <a:innerShdw blurRad="114300">
                <a:prstClr val="black"/>
              </a:innerShdw>
            </a:effectLst>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p>
          </p:txBody>
        </p:sp>
        <p:sp>
          <p:nvSpPr>
            <p:cNvPr id="48" name="Oval 47"/>
            <p:cNvSpPr>
              <a:spLocks noChangeAspect="1"/>
            </p:cNvSpPr>
            <p:nvPr/>
          </p:nvSpPr>
          <p:spPr>
            <a:xfrm>
              <a:off x="376517" y="1631577"/>
              <a:ext cx="54864" cy="54864"/>
            </a:xfrm>
            <a:prstGeom prst="ellipse">
              <a:avLst/>
            </a:prstGeom>
            <a:grpFill/>
            <a:ln>
              <a:noFill/>
            </a:ln>
            <a:effectLst/>
            <a:scene3d>
              <a:camera prst="orthographicFront">
                <a:rot lat="0" lon="0" rev="0"/>
              </a:camera>
              <a:lightRig rig="chilly" dir="t">
                <a:rot lat="0" lon="0" rev="18480000"/>
              </a:lightRig>
            </a:scene3d>
            <a:sp3d prstMaterial="clear">
              <a:bevelT h="635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p>
          </p:txBody>
        </p:sp>
      </p:grpSp>
      <p:sp>
        <p:nvSpPr>
          <p:cNvPr id="49" name="TextBox 48"/>
          <p:cNvSpPr txBox="1"/>
          <p:nvPr/>
        </p:nvSpPr>
        <p:spPr>
          <a:xfrm>
            <a:off x="610990" y="2438764"/>
            <a:ext cx="789948" cy="400110"/>
          </a:xfrm>
          <a:prstGeom prst="rect">
            <a:avLst/>
          </a:prstGeom>
          <a:noFill/>
        </p:spPr>
        <p:txBody>
          <a:bodyPr wrap="none" rtlCol="0">
            <a:spAutoFit/>
          </a:bodyPr>
          <a:lstStyle/>
          <a:p>
            <a:r>
              <a:rPr lang="en-US" sz="2000" b="1" dirty="0" smtClean="0">
                <a:solidFill>
                  <a:schemeClr val="accent1">
                    <a:lumMod val="50000"/>
                  </a:schemeClr>
                </a:solidFill>
                <a:latin typeface="Avenir Next"/>
              </a:rPr>
              <a:t>Cells</a:t>
            </a:r>
            <a:endParaRPr lang="en-US" sz="2000" b="1" dirty="0">
              <a:solidFill>
                <a:schemeClr val="accent1">
                  <a:lumMod val="50000"/>
                </a:schemeClr>
              </a:solidFill>
              <a:latin typeface="Avenir Next"/>
            </a:endParaRPr>
          </a:p>
        </p:txBody>
      </p:sp>
      <p:sp>
        <p:nvSpPr>
          <p:cNvPr id="50" name="TextBox 49"/>
          <p:cNvSpPr txBox="1"/>
          <p:nvPr/>
        </p:nvSpPr>
        <p:spPr>
          <a:xfrm>
            <a:off x="706121" y="5476913"/>
            <a:ext cx="1281120" cy="400110"/>
          </a:xfrm>
          <a:prstGeom prst="rect">
            <a:avLst/>
          </a:prstGeom>
          <a:noFill/>
        </p:spPr>
        <p:txBody>
          <a:bodyPr wrap="none" rtlCol="0">
            <a:spAutoFit/>
          </a:bodyPr>
          <a:lstStyle/>
          <a:p>
            <a:r>
              <a:rPr lang="en-US" sz="2000" b="1" dirty="0" smtClean="0">
                <a:solidFill>
                  <a:schemeClr val="accent1">
                    <a:lumMod val="50000"/>
                  </a:schemeClr>
                </a:solidFill>
                <a:latin typeface="Avenir Next"/>
              </a:rPr>
              <a:t>Medicine</a:t>
            </a:r>
            <a:endParaRPr lang="en-US" sz="2000" b="1" dirty="0">
              <a:solidFill>
                <a:schemeClr val="accent1">
                  <a:lumMod val="50000"/>
                </a:schemeClr>
              </a:solidFill>
              <a:latin typeface="Avenir Next"/>
            </a:endParaRPr>
          </a:p>
        </p:txBody>
      </p:sp>
      <p:sp>
        <p:nvSpPr>
          <p:cNvPr id="51" name="Right Arrow 50"/>
          <p:cNvSpPr/>
          <p:nvPr/>
        </p:nvSpPr>
        <p:spPr>
          <a:xfrm rot="20407078">
            <a:off x="4224433" y="3760073"/>
            <a:ext cx="813670" cy="233134"/>
          </a:xfrm>
          <a:prstGeom prst="rightArrow">
            <a:avLst/>
          </a:prstGeom>
          <a:solidFill>
            <a:schemeClr val="accent1">
              <a:lumMod val="50000"/>
            </a:schemeClr>
          </a:solidFill>
          <a:ln>
            <a:solidFill>
              <a:schemeClr val="tx1">
                <a:lumMod val="50000"/>
                <a:lumOff val="50000"/>
              </a:schemeClr>
            </a:solidFill>
          </a:ln>
          <a:scene3d>
            <a:camera prst="orthographicFront"/>
            <a:lightRig rig="threePt" dir="t"/>
          </a:scene3d>
          <a:sp3d>
            <a:bevelT w="101600" prst="riblet"/>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p>
        </p:txBody>
      </p:sp>
      <p:grpSp>
        <p:nvGrpSpPr>
          <p:cNvPr id="52" name="Group 51"/>
          <p:cNvGrpSpPr/>
          <p:nvPr/>
        </p:nvGrpSpPr>
        <p:grpSpPr>
          <a:xfrm>
            <a:off x="5763302" y="4260392"/>
            <a:ext cx="300251" cy="204717"/>
            <a:chOff x="214261" y="1582070"/>
            <a:chExt cx="300251" cy="204717"/>
          </a:xfrm>
          <a:solidFill>
            <a:schemeClr val="accent6">
              <a:lumMod val="40000"/>
              <a:lumOff val="60000"/>
            </a:schemeClr>
          </a:solidFill>
        </p:grpSpPr>
        <p:sp>
          <p:nvSpPr>
            <p:cNvPr id="53" name="Oval 52"/>
            <p:cNvSpPr/>
            <p:nvPr/>
          </p:nvSpPr>
          <p:spPr>
            <a:xfrm>
              <a:off x="214261" y="1582070"/>
              <a:ext cx="300251" cy="204717"/>
            </a:xfrm>
            <a:prstGeom prst="ellipse">
              <a:avLst/>
            </a:prstGeom>
            <a:grpFill/>
            <a:ln>
              <a:solidFill>
                <a:schemeClr val="tx1">
                  <a:lumMod val="50000"/>
                  <a:lumOff val="50000"/>
                </a:schemeClr>
              </a:solidFill>
            </a:ln>
            <a:effectLst>
              <a:innerShdw blurRad="114300">
                <a:prstClr val="black"/>
              </a:innerShdw>
            </a:effectLst>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p>
          </p:txBody>
        </p:sp>
        <p:sp>
          <p:nvSpPr>
            <p:cNvPr id="54" name="Oval 53"/>
            <p:cNvSpPr>
              <a:spLocks noChangeAspect="1"/>
            </p:cNvSpPr>
            <p:nvPr/>
          </p:nvSpPr>
          <p:spPr>
            <a:xfrm>
              <a:off x="376517" y="1631577"/>
              <a:ext cx="54864" cy="54864"/>
            </a:xfrm>
            <a:prstGeom prst="ellipse">
              <a:avLst/>
            </a:prstGeom>
            <a:grpFill/>
            <a:ln>
              <a:noFill/>
            </a:ln>
            <a:effectLst/>
            <a:scene3d>
              <a:camera prst="orthographicFront">
                <a:rot lat="0" lon="0" rev="0"/>
              </a:camera>
              <a:lightRig rig="chilly" dir="t">
                <a:rot lat="0" lon="0" rev="18480000"/>
              </a:lightRig>
            </a:scene3d>
            <a:sp3d prstMaterial="clear">
              <a:bevelT h="635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p>
          </p:txBody>
        </p:sp>
      </p:grpSp>
      <p:grpSp>
        <p:nvGrpSpPr>
          <p:cNvPr id="55" name="Group 54"/>
          <p:cNvGrpSpPr/>
          <p:nvPr/>
        </p:nvGrpSpPr>
        <p:grpSpPr>
          <a:xfrm rot="19794215">
            <a:off x="6342782" y="3683235"/>
            <a:ext cx="300251" cy="204717"/>
            <a:chOff x="214261" y="1582070"/>
            <a:chExt cx="300251" cy="204717"/>
          </a:xfrm>
          <a:solidFill>
            <a:schemeClr val="accent6">
              <a:lumMod val="40000"/>
              <a:lumOff val="60000"/>
            </a:schemeClr>
          </a:solidFill>
        </p:grpSpPr>
        <p:sp>
          <p:nvSpPr>
            <p:cNvPr id="56" name="Oval 55"/>
            <p:cNvSpPr/>
            <p:nvPr/>
          </p:nvSpPr>
          <p:spPr>
            <a:xfrm>
              <a:off x="214261" y="1582070"/>
              <a:ext cx="300251" cy="204717"/>
            </a:xfrm>
            <a:prstGeom prst="ellipse">
              <a:avLst/>
            </a:prstGeom>
            <a:grpFill/>
            <a:ln>
              <a:solidFill>
                <a:schemeClr val="tx1">
                  <a:lumMod val="50000"/>
                  <a:lumOff val="50000"/>
                </a:schemeClr>
              </a:solidFill>
            </a:ln>
            <a:effectLst>
              <a:innerShdw blurRad="114300">
                <a:prstClr val="black"/>
              </a:innerShdw>
            </a:effectLst>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p>
          </p:txBody>
        </p:sp>
        <p:sp>
          <p:nvSpPr>
            <p:cNvPr id="57" name="Oval 56"/>
            <p:cNvSpPr>
              <a:spLocks noChangeAspect="1"/>
            </p:cNvSpPr>
            <p:nvPr/>
          </p:nvSpPr>
          <p:spPr>
            <a:xfrm>
              <a:off x="376517" y="1631577"/>
              <a:ext cx="54864" cy="54864"/>
            </a:xfrm>
            <a:prstGeom prst="ellipse">
              <a:avLst/>
            </a:prstGeom>
            <a:grpFill/>
            <a:ln>
              <a:noFill/>
            </a:ln>
            <a:effectLst/>
            <a:scene3d>
              <a:camera prst="orthographicFront">
                <a:rot lat="0" lon="0" rev="0"/>
              </a:camera>
              <a:lightRig rig="chilly" dir="t">
                <a:rot lat="0" lon="0" rev="18480000"/>
              </a:lightRig>
            </a:scene3d>
            <a:sp3d prstMaterial="clear">
              <a:bevelT h="635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p>
          </p:txBody>
        </p:sp>
      </p:grpSp>
      <p:sp>
        <p:nvSpPr>
          <p:cNvPr id="58" name="Cloud 57"/>
          <p:cNvSpPr>
            <a:spLocks noChangeAspect="1"/>
          </p:cNvSpPr>
          <p:nvPr/>
        </p:nvSpPr>
        <p:spPr>
          <a:xfrm rot="21071863">
            <a:off x="5259751" y="4286709"/>
            <a:ext cx="246888" cy="246888"/>
          </a:xfrm>
          <a:prstGeom prst="cloud">
            <a:avLst/>
          </a:prstGeom>
          <a:solidFill>
            <a:srgbClr val="FFCC66"/>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p>
        </p:txBody>
      </p:sp>
      <p:grpSp>
        <p:nvGrpSpPr>
          <p:cNvPr id="59" name="Group 58"/>
          <p:cNvGrpSpPr/>
          <p:nvPr/>
        </p:nvGrpSpPr>
        <p:grpSpPr>
          <a:xfrm rot="9613971">
            <a:off x="7130176" y="4250697"/>
            <a:ext cx="300251" cy="204717"/>
            <a:chOff x="214261" y="1582070"/>
            <a:chExt cx="300251" cy="204717"/>
          </a:xfrm>
          <a:solidFill>
            <a:schemeClr val="accent6">
              <a:lumMod val="40000"/>
              <a:lumOff val="60000"/>
            </a:schemeClr>
          </a:solidFill>
        </p:grpSpPr>
        <p:sp>
          <p:nvSpPr>
            <p:cNvPr id="60" name="Oval 59"/>
            <p:cNvSpPr/>
            <p:nvPr/>
          </p:nvSpPr>
          <p:spPr>
            <a:xfrm>
              <a:off x="214261" y="1582070"/>
              <a:ext cx="300251" cy="204717"/>
            </a:xfrm>
            <a:prstGeom prst="ellipse">
              <a:avLst/>
            </a:prstGeom>
            <a:grpFill/>
            <a:ln>
              <a:solidFill>
                <a:schemeClr val="tx1">
                  <a:lumMod val="50000"/>
                  <a:lumOff val="50000"/>
                </a:schemeClr>
              </a:solidFill>
            </a:ln>
            <a:effectLst>
              <a:innerShdw blurRad="114300">
                <a:prstClr val="black"/>
              </a:innerShdw>
            </a:effectLst>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p>
          </p:txBody>
        </p:sp>
        <p:sp>
          <p:nvSpPr>
            <p:cNvPr id="61" name="Oval 60"/>
            <p:cNvSpPr>
              <a:spLocks noChangeAspect="1"/>
            </p:cNvSpPr>
            <p:nvPr/>
          </p:nvSpPr>
          <p:spPr>
            <a:xfrm>
              <a:off x="376517" y="1631577"/>
              <a:ext cx="54864" cy="54864"/>
            </a:xfrm>
            <a:prstGeom prst="ellipse">
              <a:avLst/>
            </a:prstGeom>
            <a:grpFill/>
            <a:ln>
              <a:noFill/>
            </a:ln>
            <a:effectLst/>
            <a:scene3d>
              <a:camera prst="orthographicFront">
                <a:rot lat="0" lon="0" rev="0"/>
              </a:camera>
              <a:lightRig rig="chilly" dir="t">
                <a:rot lat="0" lon="0" rev="18480000"/>
              </a:lightRig>
            </a:scene3d>
            <a:sp3d prstMaterial="clear">
              <a:bevelT h="635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p>
          </p:txBody>
        </p:sp>
      </p:grpSp>
      <p:sp>
        <p:nvSpPr>
          <p:cNvPr id="62" name="Cloud 61"/>
          <p:cNvSpPr>
            <a:spLocks noChangeAspect="1"/>
          </p:cNvSpPr>
          <p:nvPr/>
        </p:nvSpPr>
        <p:spPr>
          <a:xfrm rot="21071863">
            <a:off x="6505945" y="3284652"/>
            <a:ext cx="246888" cy="246888"/>
          </a:xfrm>
          <a:prstGeom prst="cloud">
            <a:avLst/>
          </a:prstGeom>
          <a:solidFill>
            <a:srgbClr val="FFCC66"/>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p>
        </p:txBody>
      </p:sp>
      <p:sp>
        <p:nvSpPr>
          <p:cNvPr id="63" name="Cloud 62"/>
          <p:cNvSpPr>
            <a:spLocks noChangeAspect="1"/>
          </p:cNvSpPr>
          <p:nvPr/>
        </p:nvSpPr>
        <p:spPr>
          <a:xfrm rot="21071863">
            <a:off x="6464815" y="4045576"/>
            <a:ext cx="246888" cy="246888"/>
          </a:xfrm>
          <a:prstGeom prst="cloud">
            <a:avLst/>
          </a:prstGeom>
          <a:solidFill>
            <a:srgbClr val="FFCC66"/>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p>
        </p:txBody>
      </p:sp>
      <p:grpSp>
        <p:nvGrpSpPr>
          <p:cNvPr id="64" name="Group 63"/>
          <p:cNvGrpSpPr/>
          <p:nvPr/>
        </p:nvGrpSpPr>
        <p:grpSpPr>
          <a:xfrm rot="670350">
            <a:off x="7473186" y="3553729"/>
            <a:ext cx="300251" cy="204717"/>
            <a:chOff x="214261" y="1582070"/>
            <a:chExt cx="300251" cy="204717"/>
          </a:xfrm>
          <a:solidFill>
            <a:schemeClr val="accent6">
              <a:lumMod val="40000"/>
              <a:lumOff val="60000"/>
            </a:schemeClr>
          </a:solidFill>
        </p:grpSpPr>
        <p:sp>
          <p:nvSpPr>
            <p:cNvPr id="65" name="Oval 64"/>
            <p:cNvSpPr/>
            <p:nvPr/>
          </p:nvSpPr>
          <p:spPr>
            <a:xfrm>
              <a:off x="214261" y="1582070"/>
              <a:ext cx="300251" cy="204717"/>
            </a:xfrm>
            <a:prstGeom prst="ellipse">
              <a:avLst/>
            </a:prstGeom>
            <a:grpFill/>
            <a:ln>
              <a:solidFill>
                <a:schemeClr val="tx1">
                  <a:lumMod val="50000"/>
                  <a:lumOff val="50000"/>
                </a:schemeClr>
              </a:solidFill>
            </a:ln>
            <a:effectLst>
              <a:innerShdw blurRad="114300">
                <a:prstClr val="black"/>
              </a:innerShdw>
            </a:effectLst>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p>
          </p:txBody>
        </p:sp>
        <p:sp>
          <p:nvSpPr>
            <p:cNvPr id="66" name="Oval 65"/>
            <p:cNvSpPr>
              <a:spLocks noChangeAspect="1"/>
            </p:cNvSpPr>
            <p:nvPr/>
          </p:nvSpPr>
          <p:spPr>
            <a:xfrm>
              <a:off x="376517" y="1631577"/>
              <a:ext cx="54864" cy="54864"/>
            </a:xfrm>
            <a:prstGeom prst="ellipse">
              <a:avLst/>
            </a:prstGeom>
            <a:grpFill/>
            <a:ln>
              <a:noFill/>
            </a:ln>
            <a:effectLst/>
            <a:scene3d>
              <a:camera prst="orthographicFront">
                <a:rot lat="0" lon="0" rev="0"/>
              </a:camera>
              <a:lightRig rig="chilly" dir="t">
                <a:rot lat="0" lon="0" rev="18480000"/>
              </a:lightRig>
            </a:scene3d>
            <a:sp3d prstMaterial="clear">
              <a:bevelT h="635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p>
          </p:txBody>
        </p:sp>
      </p:grpSp>
      <p:sp>
        <p:nvSpPr>
          <p:cNvPr id="67" name="Cloud 66"/>
          <p:cNvSpPr>
            <a:spLocks noChangeAspect="1"/>
          </p:cNvSpPr>
          <p:nvPr/>
        </p:nvSpPr>
        <p:spPr>
          <a:xfrm rot="21071863">
            <a:off x="7473635" y="3105882"/>
            <a:ext cx="246888" cy="246888"/>
          </a:xfrm>
          <a:prstGeom prst="cloud">
            <a:avLst/>
          </a:prstGeom>
          <a:solidFill>
            <a:srgbClr val="FFCC66"/>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p>
        </p:txBody>
      </p:sp>
      <p:sp>
        <p:nvSpPr>
          <p:cNvPr id="68" name="Cloud 67"/>
          <p:cNvSpPr>
            <a:spLocks noChangeAspect="1"/>
          </p:cNvSpPr>
          <p:nvPr/>
        </p:nvSpPr>
        <p:spPr>
          <a:xfrm rot="21071863">
            <a:off x="7078406" y="3639189"/>
            <a:ext cx="246888" cy="246888"/>
          </a:xfrm>
          <a:prstGeom prst="cloud">
            <a:avLst/>
          </a:prstGeom>
          <a:solidFill>
            <a:srgbClr val="FFCC66"/>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p>
        </p:txBody>
      </p:sp>
      <p:sp>
        <p:nvSpPr>
          <p:cNvPr id="69" name="Cloud 68"/>
          <p:cNvSpPr>
            <a:spLocks noChangeAspect="1"/>
          </p:cNvSpPr>
          <p:nvPr/>
        </p:nvSpPr>
        <p:spPr>
          <a:xfrm rot="21071863">
            <a:off x="7593725" y="4277829"/>
            <a:ext cx="246888" cy="246888"/>
          </a:xfrm>
          <a:prstGeom prst="cloud">
            <a:avLst/>
          </a:prstGeom>
          <a:solidFill>
            <a:srgbClr val="FFCC66"/>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p>
        </p:txBody>
      </p:sp>
      <p:grpSp>
        <p:nvGrpSpPr>
          <p:cNvPr id="70" name="Group 69"/>
          <p:cNvGrpSpPr/>
          <p:nvPr/>
        </p:nvGrpSpPr>
        <p:grpSpPr>
          <a:xfrm>
            <a:off x="5148707" y="3124955"/>
            <a:ext cx="300251" cy="204717"/>
            <a:chOff x="214261" y="1582070"/>
            <a:chExt cx="300251" cy="204717"/>
          </a:xfrm>
          <a:solidFill>
            <a:schemeClr val="accent6">
              <a:lumMod val="40000"/>
              <a:lumOff val="60000"/>
            </a:schemeClr>
          </a:solidFill>
        </p:grpSpPr>
        <p:sp>
          <p:nvSpPr>
            <p:cNvPr id="71" name="Oval 70"/>
            <p:cNvSpPr/>
            <p:nvPr/>
          </p:nvSpPr>
          <p:spPr>
            <a:xfrm>
              <a:off x="214261" y="1582070"/>
              <a:ext cx="300251" cy="204717"/>
            </a:xfrm>
            <a:prstGeom prst="ellipse">
              <a:avLst/>
            </a:prstGeom>
            <a:grpFill/>
            <a:ln>
              <a:solidFill>
                <a:schemeClr val="tx1">
                  <a:lumMod val="50000"/>
                  <a:lumOff val="50000"/>
                </a:schemeClr>
              </a:solidFill>
            </a:ln>
            <a:effectLst>
              <a:innerShdw blurRad="114300">
                <a:prstClr val="black"/>
              </a:innerShdw>
            </a:effectLst>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p>
          </p:txBody>
        </p:sp>
        <p:sp>
          <p:nvSpPr>
            <p:cNvPr id="72" name="Oval 71"/>
            <p:cNvSpPr>
              <a:spLocks noChangeAspect="1"/>
            </p:cNvSpPr>
            <p:nvPr/>
          </p:nvSpPr>
          <p:spPr>
            <a:xfrm>
              <a:off x="376517" y="1631577"/>
              <a:ext cx="54864" cy="54864"/>
            </a:xfrm>
            <a:prstGeom prst="ellipse">
              <a:avLst/>
            </a:prstGeom>
            <a:grpFill/>
            <a:ln>
              <a:noFill/>
            </a:ln>
            <a:effectLst/>
            <a:scene3d>
              <a:camera prst="orthographicFront">
                <a:rot lat="0" lon="0" rev="0"/>
              </a:camera>
              <a:lightRig rig="chilly" dir="t">
                <a:rot lat="0" lon="0" rev="18480000"/>
              </a:lightRig>
            </a:scene3d>
            <a:sp3d prstMaterial="clear">
              <a:bevelT h="635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p>
          </p:txBody>
        </p:sp>
      </p:grpSp>
      <p:grpSp>
        <p:nvGrpSpPr>
          <p:cNvPr id="73" name="Group 72"/>
          <p:cNvGrpSpPr/>
          <p:nvPr/>
        </p:nvGrpSpPr>
        <p:grpSpPr>
          <a:xfrm rot="9613971">
            <a:off x="6473149" y="4400003"/>
            <a:ext cx="300251" cy="204717"/>
            <a:chOff x="214261" y="1582070"/>
            <a:chExt cx="300251" cy="204717"/>
          </a:xfrm>
          <a:solidFill>
            <a:schemeClr val="accent6">
              <a:lumMod val="40000"/>
              <a:lumOff val="60000"/>
            </a:schemeClr>
          </a:solidFill>
        </p:grpSpPr>
        <p:sp>
          <p:nvSpPr>
            <p:cNvPr id="74" name="Oval 73"/>
            <p:cNvSpPr/>
            <p:nvPr/>
          </p:nvSpPr>
          <p:spPr>
            <a:xfrm>
              <a:off x="214261" y="1582070"/>
              <a:ext cx="300251" cy="204717"/>
            </a:xfrm>
            <a:prstGeom prst="ellipse">
              <a:avLst/>
            </a:prstGeom>
            <a:grpFill/>
            <a:ln>
              <a:solidFill>
                <a:schemeClr val="tx1">
                  <a:lumMod val="50000"/>
                  <a:lumOff val="50000"/>
                </a:schemeClr>
              </a:solidFill>
            </a:ln>
            <a:effectLst>
              <a:innerShdw blurRad="114300">
                <a:prstClr val="black"/>
              </a:innerShdw>
            </a:effectLst>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p>
          </p:txBody>
        </p:sp>
        <p:sp>
          <p:nvSpPr>
            <p:cNvPr id="75" name="Oval 74"/>
            <p:cNvSpPr>
              <a:spLocks noChangeAspect="1"/>
            </p:cNvSpPr>
            <p:nvPr/>
          </p:nvSpPr>
          <p:spPr>
            <a:xfrm>
              <a:off x="376517" y="1631577"/>
              <a:ext cx="54864" cy="54864"/>
            </a:xfrm>
            <a:prstGeom prst="ellipse">
              <a:avLst/>
            </a:prstGeom>
            <a:grpFill/>
            <a:ln>
              <a:noFill/>
            </a:ln>
            <a:effectLst/>
            <a:scene3d>
              <a:camera prst="orthographicFront">
                <a:rot lat="0" lon="0" rev="0"/>
              </a:camera>
              <a:lightRig rig="chilly" dir="t">
                <a:rot lat="0" lon="0" rev="18480000"/>
              </a:lightRig>
            </a:scene3d>
            <a:sp3d prstMaterial="clear">
              <a:bevelT h="635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p>
          </p:txBody>
        </p:sp>
      </p:grpSp>
      <p:grpSp>
        <p:nvGrpSpPr>
          <p:cNvPr id="76" name="Group 75"/>
          <p:cNvGrpSpPr/>
          <p:nvPr/>
        </p:nvGrpSpPr>
        <p:grpSpPr>
          <a:xfrm rot="670350">
            <a:off x="6910843" y="3098780"/>
            <a:ext cx="300251" cy="204717"/>
            <a:chOff x="214261" y="1582070"/>
            <a:chExt cx="300251" cy="204717"/>
          </a:xfrm>
          <a:solidFill>
            <a:schemeClr val="accent6">
              <a:lumMod val="40000"/>
              <a:lumOff val="60000"/>
            </a:schemeClr>
          </a:solidFill>
        </p:grpSpPr>
        <p:sp>
          <p:nvSpPr>
            <p:cNvPr id="77" name="Oval 76"/>
            <p:cNvSpPr/>
            <p:nvPr/>
          </p:nvSpPr>
          <p:spPr>
            <a:xfrm>
              <a:off x="214261" y="1582070"/>
              <a:ext cx="300251" cy="204717"/>
            </a:xfrm>
            <a:prstGeom prst="ellipse">
              <a:avLst/>
            </a:prstGeom>
            <a:grpFill/>
            <a:ln>
              <a:solidFill>
                <a:schemeClr val="tx1">
                  <a:lumMod val="50000"/>
                  <a:lumOff val="50000"/>
                </a:schemeClr>
              </a:solidFill>
            </a:ln>
            <a:effectLst>
              <a:innerShdw blurRad="114300">
                <a:prstClr val="black"/>
              </a:innerShdw>
            </a:effectLst>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p>
          </p:txBody>
        </p:sp>
        <p:sp>
          <p:nvSpPr>
            <p:cNvPr id="78" name="Oval 77"/>
            <p:cNvSpPr>
              <a:spLocks noChangeAspect="1"/>
            </p:cNvSpPr>
            <p:nvPr/>
          </p:nvSpPr>
          <p:spPr>
            <a:xfrm>
              <a:off x="376517" y="1631577"/>
              <a:ext cx="54864" cy="54864"/>
            </a:xfrm>
            <a:prstGeom prst="ellipse">
              <a:avLst/>
            </a:prstGeom>
            <a:grpFill/>
            <a:ln>
              <a:noFill/>
            </a:ln>
            <a:effectLst/>
            <a:scene3d>
              <a:camera prst="orthographicFront">
                <a:rot lat="0" lon="0" rev="0"/>
              </a:camera>
              <a:lightRig rig="chilly" dir="t">
                <a:rot lat="0" lon="0" rev="18480000"/>
              </a:lightRig>
            </a:scene3d>
            <a:sp3d prstMaterial="clear">
              <a:bevelT h="635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p>
          </p:txBody>
        </p:sp>
      </p:grpSp>
      <p:sp>
        <p:nvSpPr>
          <p:cNvPr id="79" name="Right Arrow 78"/>
          <p:cNvSpPr/>
          <p:nvPr/>
        </p:nvSpPr>
        <p:spPr>
          <a:xfrm rot="5400000">
            <a:off x="6283972" y="4833456"/>
            <a:ext cx="649705" cy="240631"/>
          </a:xfrm>
          <a:prstGeom prst="rightArrow">
            <a:avLst/>
          </a:prstGeom>
          <a:solidFill>
            <a:schemeClr val="accent1">
              <a:lumMod val="50000"/>
            </a:schemeClr>
          </a:solidFill>
          <a:ln>
            <a:solidFill>
              <a:schemeClr val="tx1">
                <a:lumMod val="50000"/>
                <a:lumOff val="50000"/>
              </a:schemeClr>
            </a:solidFill>
          </a:ln>
          <a:scene3d>
            <a:camera prst="orthographicFront"/>
            <a:lightRig rig="threePt" dir="t"/>
          </a:scene3d>
          <a:sp3d>
            <a:bevelT w="101600" prst="riblet"/>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p>
        </p:txBody>
      </p:sp>
      <p:sp>
        <p:nvSpPr>
          <p:cNvPr id="80" name="TextBox 79"/>
          <p:cNvSpPr txBox="1"/>
          <p:nvPr/>
        </p:nvSpPr>
        <p:spPr>
          <a:xfrm>
            <a:off x="4770911" y="5327706"/>
            <a:ext cx="3970959" cy="707886"/>
          </a:xfrm>
          <a:prstGeom prst="rect">
            <a:avLst/>
          </a:prstGeom>
          <a:noFill/>
        </p:spPr>
        <p:txBody>
          <a:bodyPr wrap="none" rtlCol="0">
            <a:spAutoFit/>
          </a:bodyPr>
          <a:lstStyle/>
          <a:p>
            <a:r>
              <a:rPr lang="en-US" sz="2000" b="1" dirty="0" smtClean="0">
                <a:solidFill>
                  <a:schemeClr val="accent1">
                    <a:lumMod val="50000"/>
                  </a:schemeClr>
                </a:solidFill>
                <a:latin typeface="Avenir Next"/>
              </a:rPr>
              <a:t>Implant into the body</a:t>
            </a:r>
          </a:p>
          <a:p>
            <a:r>
              <a:rPr lang="en-US" sz="2000" b="1" dirty="0" smtClean="0">
                <a:solidFill>
                  <a:schemeClr val="accent1">
                    <a:lumMod val="50000"/>
                  </a:schemeClr>
                </a:solidFill>
                <a:latin typeface="Avenir Next"/>
              </a:rPr>
              <a:t>to support new tissues to grow</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tx2">
            <a:lumMod val="75000"/>
          </a:schemeClr>
        </a:solidFill>
        <a:effectLst/>
      </p:bgPr>
    </p:bg>
    <p:spTree>
      <p:nvGrpSpPr>
        <p:cNvPr id="1" name=""/>
        <p:cNvGrpSpPr/>
        <p:nvPr/>
      </p:nvGrpSpPr>
      <p:grpSpPr>
        <a:xfrm>
          <a:off x="0" y="0"/>
          <a:ext cx="0" cy="0"/>
          <a:chOff x="0" y="0"/>
          <a:chExt cx="0" cy="0"/>
        </a:xfrm>
      </p:grpSpPr>
      <p:sp>
        <p:nvSpPr>
          <p:cNvPr id="3" name="Rectangle 2"/>
          <p:cNvSpPr>
            <a:spLocks noChangeArrowheads="1"/>
          </p:cNvSpPr>
          <p:nvPr/>
        </p:nvSpPr>
        <p:spPr bwMode="auto">
          <a:xfrm>
            <a:off x="1053135" y="1503148"/>
            <a:ext cx="9139237" cy="222865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p>
            <a:pPr marL="392113" indent="-290513">
              <a:buSzPct val="45000"/>
              <a:tabLst>
                <a:tab pos="392113" algn="l"/>
                <a:tab pos="839788" algn="l"/>
                <a:tab pos="1289050" algn="l"/>
                <a:tab pos="1738313" algn="l"/>
                <a:tab pos="2187575" algn="l"/>
                <a:tab pos="2636838" algn="l"/>
                <a:tab pos="3086100" algn="l"/>
                <a:tab pos="3535363" algn="l"/>
                <a:tab pos="3984625" algn="l"/>
                <a:tab pos="4433888" algn="l"/>
                <a:tab pos="4883150" algn="l"/>
                <a:tab pos="5332413" algn="l"/>
                <a:tab pos="5781675" algn="l"/>
                <a:tab pos="6230938" algn="l"/>
                <a:tab pos="6680200" algn="l"/>
                <a:tab pos="7129463" algn="l"/>
                <a:tab pos="7578725" algn="l"/>
                <a:tab pos="8027988" algn="l"/>
                <a:tab pos="8477250" algn="l"/>
                <a:tab pos="8926513" algn="l"/>
                <a:tab pos="9375775" algn="l"/>
              </a:tabLst>
            </a:pPr>
            <a:r>
              <a:rPr lang="en-GB" sz="2400" dirty="0" smtClean="0">
                <a:solidFill>
                  <a:srgbClr val="B523B4">
                    <a:lumMod val="75000"/>
                  </a:srgbClr>
                </a:solidFill>
                <a:latin typeface="Avenir Next"/>
              </a:rPr>
              <a:t>      </a:t>
            </a:r>
            <a:r>
              <a:rPr lang="en-GB" sz="2400" b="1" dirty="0" smtClean="0">
                <a:solidFill>
                  <a:srgbClr val="B523B4">
                    <a:lumMod val="50000"/>
                  </a:srgbClr>
                </a:solidFill>
                <a:latin typeface="Avenir Next"/>
              </a:rPr>
              <a:t>Medicine </a:t>
            </a:r>
            <a:r>
              <a:rPr lang="en-GB" sz="2400" b="1" dirty="0">
                <a:solidFill>
                  <a:srgbClr val="B523B4">
                    <a:lumMod val="50000"/>
                  </a:srgbClr>
                </a:solidFill>
                <a:latin typeface="Avenir Next"/>
              </a:rPr>
              <a:t>makes cells do different </a:t>
            </a:r>
            <a:r>
              <a:rPr lang="en-GB" sz="2400" b="1" dirty="0" smtClean="0">
                <a:solidFill>
                  <a:srgbClr val="B523B4">
                    <a:lumMod val="50000"/>
                  </a:srgbClr>
                </a:solidFill>
                <a:latin typeface="Avenir Next"/>
              </a:rPr>
              <a:t>things:</a:t>
            </a:r>
          </a:p>
          <a:p>
            <a:pPr marL="736600" lvl="1" indent="-279400">
              <a:tabLst>
                <a:tab pos="392113" algn="l"/>
                <a:tab pos="839788" algn="l"/>
                <a:tab pos="1289050" algn="l"/>
                <a:tab pos="1738313" algn="l"/>
                <a:tab pos="2187575" algn="l"/>
                <a:tab pos="2636838" algn="l"/>
                <a:tab pos="3086100" algn="l"/>
                <a:tab pos="3535363" algn="l"/>
                <a:tab pos="3984625" algn="l"/>
                <a:tab pos="4433888" algn="l"/>
                <a:tab pos="4883150" algn="l"/>
                <a:tab pos="5332413" algn="l"/>
                <a:tab pos="5781675" algn="l"/>
                <a:tab pos="6230938" algn="l"/>
                <a:tab pos="6680200" algn="l"/>
                <a:tab pos="7129463" algn="l"/>
                <a:tab pos="7578725" algn="l"/>
                <a:tab pos="8027988" algn="l"/>
                <a:tab pos="8477250" algn="l"/>
                <a:tab pos="8926513" algn="l"/>
                <a:tab pos="9375775" algn="l"/>
              </a:tabLst>
            </a:pPr>
            <a:endParaRPr lang="en-GB" sz="2400" dirty="0" smtClean="0">
              <a:solidFill>
                <a:prstClr val="white"/>
              </a:solidFill>
              <a:latin typeface="Avenir Next"/>
            </a:endParaRPr>
          </a:p>
        </p:txBody>
      </p:sp>
      <p:sp>
        <p:nvSpPr>
          <p:cNvPr id="4" name="Title 1"/>
          <p:cNvSpPr txBox="1">
            <a:spLocks/>
          </p:cNvSpPr>
          <p:nvPr/>
        </p:nvSpPr>
        <p:spPr>
          <a:xfrm>
            <a:off x="54000" y="914400"/>
            <a:ext cx="9036000" cy="790985"/>
          </a:xfrm>
          <a:prstGeom prst="rect">
            <a:avLst/>
          </a:prstGeom>
        </p:spPr>
        <p:txBody>
          <a:bodyPr>
            <a:scene3d>
              <a:camera prst="orthographicFront"/>
              <a:lightRig rig="threePt" dir="t"/>
            </a:scene3d>
            <a:sp3d extrusionH="57150" contourW="12700" prstMaterial="dkEdge">
              <a:bevelT w="82550" h="38100" prst="coolSlant"/>
              <a:bevelB w="82550" h="38100" prst="coolSlant"/>
              <a:contourClr>
                <a:schemeClr val="tx1"/>
              </a:contourClr>
            </a:sp3d>
          </a:bodyPr>
          <a:lstStyle/>
          <a:p>
            <a:pPr algn="ctr"/>
            <a:r>
              <a:rPr lang="en-IE" sz="3200" b="1" cap="all" dirty="0" smtClean="0">
                <a:ln w="9000" cmpd="sng">
                  <a:solidFill>
                    <a:srgbClr val="B523B4">
                      <a:lumMod val="75000"/>
                    </a:srgbClr>
                  </a:solidFill>
                  <a:prstDash val="solid"/>
                </a:ln>
                <a:solidFill>
                  <a:prstClr val="white"/>
                </a:solidFill>
                <a:effectLst>
                  <a:reflection blurRad="12700" stA="28000" endPos="45000" dist="1000" dir="5400000" sy="-100000" algn="bl" rotWithShape="0"/>
                </a:effectLst>
                <a:latin typeface="Avenir Next"/>
              </a:rPr>
              <a:t>Medicine can be added to scaffolds</a:t>
            </a:r>
            <a:endParaRPr lang="en-IE" sz="3200" b="1" cap="all" dirty="0">
              <a:ln w="9000" cmpd="sng">
                <a:solidFill>
                  <a:srgbClr val="B523B4">
                    <a:lumMod val="75000"/>
                  </a:srgbClr>
                </a:solidFill>
                <a:prstDash val="solid"/>
              </a:ln>
              <a:solidFill>
                <a:prstClr val="white"/>
              </a:solidFill>
              <a:effectLst>
                <a:reflection blurRad="12700" stA="28000" endPos="45000" dist="1000" dir="5400000" sy="-100000" algn="bl" rotWithShape="0"/>
              </a:effectLst>
              <a:latin typeface="Avenir Next"/>
            </a:endParaRPr>
          </a:p>
        </p:txBody>
      </p:sp>
      <p:sp>
        <p:nvSpPr>
          <p:cNvPr id="5" name="Oval 4"/>
          <p:cNvSpPr/>
          <p:nvPr/>
        </p:nvSpPr>
        <p:spPr>
          <a:xfrm>
            <a:off x="1371600" y="3976585"/>
            <a:ext cx="1800000" cy="1800000"/>
          </a:xfrm>
          <a:prstGeom prst="ellipse">
            <a:avLst/>
          </a:prstGeom>
          <a:solidFill>
            <a:schemeClr val="tx2">
              <a:lumMod val="60000"/>
              <a:lumOff val="40000"/>
            </a:schemeClr>
          </a:solidFill>
          <a:ln>
            <a:noFill/>
          </a:ln>
          <a:effectLst>
            <a:glow rad="101600">
              <a:schemeClr val="tx1">
                <a:lumMod val="95000"/>
                <a:alpha val="75000"/>
              </a:schemeClr>
            </a:glow>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84150" h="165100"/>
            <a:bevelB w="196850" h="9525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solidFill>
                <a:prstClr val="white"/>
              </a:solidFill>
            </a:endParaRPr>
          </a:p>
        </p:txBody>
      </p:sp>
      <p:sp>
        <p:nvSpPr>
          <p:cNvPr id="6" name="Oval 5"/>
          <p:cNvSpPr/>
          <p:nvPr/>
        </p:nvSpPr>
        <p:spPr>
          <a:xfrm>
            <a:off x="3657600" y="3976585"/>
            <a:ext cx="1800000" cy="1800000"/>
          </a:xfrm>
          <a:prstGeom prst="ellipse">
            <a:avLst/>
          </a:prstGeom>
          <a:solidFill>
            <a:schemeClr val="tx2">
              <a:lumMod val="60000"/>
              <a:lumOff val="40000"/>
            </a:schemeClr>
          </a:solidFill>
          <a:ln>
            <a:noFill/>
          </a:ln>
          <a:effectLst>
            <a:glow rad="101600">
              <a:schemeClr val="tx1">
                <a:lumMod val="95000"/>
                <a:alpha val="75000"/>
              </a:schemeClr>
            </a:glow>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82550" prst="riblet"/>
            <a:bevelB w="101600" prst="riblet"/>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solidFill>
                <a:prstClr val="white"/>
              </a:solidFill>
            </a:endParaRPr>
          </a:p>
        </p:txBody>
      </p:sp>
      <p:sp>
        <p:nvSpPr>
          <p:cNvPr id="7" name="Oval 6"/>
          <p:cNvSpPr/>
          <p:nvPr/>
        </p:nvSpPr>
        <p:spPr>
          <a:xfrm>
            <a:off x="6019800" y="3976585"/>
            <a:ext cx="1800000" cy="1800000"/>
          </a:xfrm>
          <a:prstGeom prst="ellipse">
            <a:avLst/>
          </a:prstGeom>
          <a:solidFill>
            <a:schemeClr val="tx2">
              <a:lumMod val="60000"/>
              <a:lumOff val="40000"/>
            </a:schemeClr>
          </a:solidFill>
          <a:ln>
            <a:noFill/>
          </a:ln>
          <a:effectLst>
            <a:glow rad="101600">
              <a:schemeClr val="tx1">
                <a:lumMod val="95000"/>
                <a:alpha val="75000"/>
              </a:schemeClr>
            </a:glow>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84150" h="63500"/>
            <a:bevelB w="18415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solidFill>
                <a:prstClr val="white"/>
              </a:solidFill>
            </a:endParaRPr>
          </a:p>
        </p:txBody>
      </p:sp>
      <p:sp>
        <p:nvSpPr>
          <p:cNvPr id="8" name="Oval 7"/>
          <p:cNvSpPr/>
          <p:nvPr/>
        </p:nvSpPr>
        <p:spPr>
          <a:xfrm>
            <a:off x="4304123" y="4187470"/>
            <a:ext cx="155258" cy="156660"/>
          </a:xfrm>
          <a:prstGeom prst="ellipse">
            <a:avLst/>
          </a:prstGeom>
          <a:solidFill>
            <a:schemeClr val="accent6">
              <a:lumMod val="40000"/>
              <a:lumOff val="60000"/>
            </a:schemeClr>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solidFill>
                <a:prstClr val="white"/>
              </a:solidFill>
            </a:endParaRPr>
          </a:p>
        </p:txBody>
      </p:sp>
      <p:sp>
        <p:nvSpPr>
          <p:cNvPr id="9" name="Oval 8"/>
          <p:cNvSpPr/>
          <p:nvPr/>
        </p:nvSpPr>
        <p:spPr>
          <a:xfrm>
            <a:off x="2879084" y="4546185"/>
            <a:ext cx="155258" cy="156660"/>
          </a:xfrm>
          <a:prstGeom prst="ellipse">
            <a:avLst/>
          </a:prstGeom>
          <a:solidFill>
            <a:schemeClr val="accent6">
              <a:lumMod val="40000"/>
              <a:lumOff val="60000"/>
            </a:schemeClr>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solidFill>
                <a:prstClr val="white"/>
              </a:solidFill>
            </a:endParaRPr>
          </a:p>
        </p:txBody>
      </p:sp>
      <p:sp>
        <p:nvSpPr>
          <p:cNvPr id="10" name="Oval 9"/>
          <p:cNvSpPr/>
          <p:nvPr/>
        </p:nvSpPr>
        <p:spPr>
          <a:xfrm>
            <a:off x="2859696" y="4778865"/>
            <a:ext cx="155258" cy="156660"/>
          </a:xfrm>
          <a:prstGeom prst="ellipse">
            <a:avLst/>
          </a:prstGeom>
          <a:solidFill>
            <a:schemeClr val="accent6">
              <a:lumMod val="40000"/>
              <a:lumOff val="60000"/>
            </a:schemeClr>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solidFill>
                <a:prstClr val="white"/>
              </a:solidFill>
            </a:endParaRPr>
          </a:p>
        </p:txBody>
      </p:sp>
      <p:sp>
        <p:nvSpPr>
          <p:cNvPr id="11" name="Oval 10"/>
          <p:cNvSpPr/>
          <p:nvPr/>
        </p:nvSpPr>
        <p:spPr>
          <a:xfrm>
            <a:off x="2491319" y="4274725"/>
            <a:ext cx="155258" cy="156660"/>
          </a:xfrm>
          <a:prstGeom prst="ellipse">
            <a:avLst/>
          </a:prstGeom>
          <a:solidFill>
            <a:schemeClr val="accent6">
              <a:lumMod val="40000"/>
              <a:lumOff val="60000"/>
            </a:schemeClr>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solidFill>
                <a:prstClr val="white"/>
              </a:solidFill>
            </a:endParaRPr>
          </a:p>
        </p:txBody>
      </p:sp>
      <p:sp>
        <p:nvSpPr>
          <p:cNvPr id="12" name="Oval 11"/>
          <p:cNvSpPr/>
          <p:nvPr/>
        </p:nvSpPr>
        <p:spPr>
          <a:xfrm>
            <a:off x="2617343" y="4856425"/>
            <a:ext cx="155258" cy="156660"/>
          </a:xfrm>
          <a:prstGeom prst="ellipse">
            <a:avLst/>
          </a:prstGeom>
          <a:solidFill>
            <a:schemeClr val="accent6">
              <a:lumMod val="40000"/>
              <a:lumOff val="60000"/>
            </a:schemeClr>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solidFill>
                <a:prstClr val="white"/>
              </a:solidFill>
            </a:endParaRPr>
          </a:p>
        </p:txBody>
      </p:sp>
      <p:sp>
        <p:nvSpPr>
          <p:cNvPr id="13" name="Oval 12"/>
          <p:cNvSpPr/>
          <p:nvPr/>
        </p:nvSpPr>
        <p:spPr>
          <a:xfrm>
            <a:off x="2384683" y="4875815"/>
            <a:ext cx="155258" cy="156660"/>
          </a:xfrm>
          <a:prstGeom prst="ellipse">
            <a:avLst/>
          </a:prstGeom>
          <a:solidFill>
            <a:schemeClr val="accent6">
              <a:lumMod val="40000"/>
              <a:lumOff val="60000"/>
            </a:schemeClr>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solidFill>
                <a:prstClr val="white"/>
              </a:solidFill>
            </a:endParaRPr>
          </a:p>
        </p:txBody>
      </p:sp>
      <p:sp>
        <p:nvSpPr>
          <p:cNvPr id="14" name="Oval 13"/>
          <p:cNvSpPr/>
          <p:nvPr/>
        </p:nvSpPr>
        <p:spPr>
          <a:xfrm>
            <a:off x="2404072" y="5089105"/>
            <a:ext cx="155258" cy="156660"/>
          </a:xfrm>
          <a:prstGeom prst="ellipse">
            <a:avLst/>
          </a:prstGeom>
          <a:solidFill>
            <a:schemeClr val="accent6">
              <a:lumMod val="40000"/>
              <a:lumOff val="60000"/>
            </a:schemeClr>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solidFill>
                <a:prstClr val="white"/>
              </a:solidFill>
            </a:endParaRPr>
          </a:p>
        </p:txBody>
      </p:sp>
      <p:sp>
        <p:nvSpPr>
          <p:cNvPr id="15" name="Oval 14"/>
          <p:cNvSpPr/>
          <p:nvPr/>
        </p:nvSpPr>
        <p:spPr>
          <a:xfrm>
            <a:off x="2374989" y="4594660"/>
            <a:ext cx="155258" cy="156660"/>
          </a:xfrm>
          <a:prstGeom prst="ellipse">
            <a:avLst/>
          </a:prstGeom>
          <a:solidFill>
            <a:schemeClr val="accent6">
              <a:lumMod val="40000"/>
              <a:lumOff val="60000"/>
            </a:schemeClr>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solidFill>
                <a:prstClr val="white"/>
              </a:solidFill>
            </a:endParaRPr>
          </a:p>
        </p:txBody>
      </p:sp>
      <p:sp>
        <p:nvSpPr>
          <p:cNvPr id="16" name="Oval 15"/>
          <p:cNvSpPr/>
          <p:nvPr/>
        </p:nvSpPr>
        <p:spPr>
          <a:xfrm>
            <a:off x="2181106" y="4371675"/>
            <a:ext cx="155258" cy="156660"/>
          </a:xfrm>
          <a:prstGeom prst="ellipse">
            <a:avLst/>
          </a:prstGeom>
          <a:solidFill>
            <a:schemeClr val="accent6">
              <a:lumMod val="40000"/>
              <a:lumOff val="60000"/>
            </a:schemeClr>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solidFill>
                <a:prstClr val="white"/>
              </a:solidFill>
            </a:endParaRPr>
          </a:p>
        </p:txBody>
      </p:sp>
      <p:sp>
        <p:nvSpPr>
          <p:cNvPr id="18" name="Oval 17"/>
          <p:cNvSpPr/>
          <p:nvPr/>
        </p:nvSpPr>
        <p:spPr>
          <a:xfrm>
            <a:off x="4866535" y="3751965"/>
            <a:ext cx="155258" cy="156660"/>
          </a:xfrm>
          <a:prstGeom prst="ellipse">
            <a:avLst/>
          </a:prstGeom>
          <a:solidFill>
            <a:schemeClr val="accent6">
              <a:lumMod val="40000"/>
              <a:lumOff val="60000"/>
            </a:schemeClr>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solidFill>
                <a:prstClr val="white"/>
              </a:solidFill>
            </a:endParaRPr>
          </a:p>
        </p:txBody>
      </p:sp>
      <p:sp>
        <p:nvSpPr>
          <p:cNvPr id="19" name="Oval 18"/>
          <p:cNvSpPr/>
          <p:nvPr/>
        </p:nvSpPr>
        <p:spPr>
          <a:xfrm>
            <a:off x="4090852" y="4303810"/>
            <a:ext cx="155258" cy="156660"/>
          </a:xfrm>
          <a:prstGeom prst="ellipse">
            <a:avLst/>
          </a:prstGeom>
          <a:solidFill>
            <a:schemeClr val="accent6">
              <a:lumMod val="40000"/>
              <a:lumOff val="60000"/>
            </a:schemeClr>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solidFill>
                <a:prstClr val="white"/>
              </a:solidFill>
            </a:endParaRPr>
          </a:p>
        </p:txBody>
      </p:sp>
      <p:sp>
        <p:nvSpPr>
          <p:cNvPr id="20" name="Oval 19"/>
          <p:cNvSpPr/>
          <p:nvPr/>
        </p:nvSpPr>
        <p:spPr>
          <a:xfrm>
            <a:off x="3906664" y="4488015"/>
            <a:ext cx="155258" cy="156660"/>
          </a:xfrm>
          <a:prstGeom prst="ellipse">
            <a:avLst/>
          </a:prstGeom>
          <a:solidFill>
            <a:schemeClr val="accent6">
              <a:lumMod val="40000"/>
              <a:lumOff val="60000"/>
            </a:schemeClr>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solidFill>
                <a:prstClr val="white"/>
              </a:solidFill>
            </a:endParaRPr>
          </a:p>
        </p:txBody>
      </p:sp>
      <p:sp>
        <p:nvSpPr>
          <p:cNvPr id="21" name="Oval 20"/>
          <p:cNvSpPr/>
          <p:nvPr/>
        </p:nvSpPr>
        <p:spPr>
          <a:xfrm>
            <a:off x="4788831" y="5127885"/>
            <a:ext cx="155258" cy="156660"/>
          </a:xfrm>
          <a:prstGeom prst="ellipse">
            <a:avLst/>
          </a:prstGeom>
          <a:solidFill>
            <a:schemeClr val="accent6">
              <a:lumMod val="40000"/>
              <a:lumOff val="60000"/>
            </a:schemeClr>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solidFill>
                <a:prstClr val="white"/>
              </a:solidFill>
            </a:endParaRPr>
          </a:p>
        </p:txBody>
      </p:sp>
      <p:sp>
        <p:nvSpPr>
          <p:cNvPr id="22" name="Oval 21"/>
          <p:cNvSpPr/>
          <p:nvPr/>
        </p:nvSpPr>
        <p:spPr>
          <a:xfrm>
            <a:off x="4498006" y="5166665"/>
            <a:ext cx="155258" cy="156660"/>
          </a:xfrm>
          <a:prstGeom prst="ellipse">
            <a:avLst/>
          </a:prstGeom>
          <a:solidFill>
            <a:schemeClr val="accent6">
              <a:lumMod val="40000"/>
              <a:lumOff val="60000"/>
            </a:schemeClr>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solidFill>
                <a:prstClr val="white"/>
              </a:solidFill>
            </a:endParaRPr>
          </a:p>
        </p:txBody>
      </p:sp>
      <p:sp>
        <p:nvSpPr>
          <p:cNvPr id="23" name="Oval 22"/>
          <p:cNvSpPr/>
          <p:nvPr/>
        </p:nvSpPr>
        <p:spPr>
          <a:xfrm>
            <a:off x="4119935" y="5001850"/>
            <a:ext cx="155258" cy="156660"/>
          </a:xfrm>
          <a:prstGeom prst="ellipse">
            <a:avLst/>
          </a:prstGeom>
          <a:solidFill>
            <a:schemeClr val="accent6">
              <a:lumMod val="40000"/>
              <a:lumOff val="60000"/>
            </a:schemeClr>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solidFill>
                <a:prstClr val="white"/>
              </a:solidFill>
            </a:endParaRPr>
          </a:p>
        </p:txBody>
      </p:sp>
      <p:sp>
        <p:nvSpPr>
          <p:cNvPr id="24" name="Oval 23"/>
          <p:cNvSpPr/>
          <p:nvPr/>
        </p:nvSpPr>
        <p:spPr>
          <a:xfrm>
            <a:off x="4342900" y="4575270"/>
            <a:ext cx="155258" cy="156660"/>
          </a:xfrm>
          <a:prstGeom prst="ellipse">
            <a:avLst/>
          </a:prstGeom>
          <a:solidFill>
            <a:schemeClr val="accent6">
              <a:lumMod val="40000"/>
              <a:lumOff val="60000"/>
            </a:schemeClr>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solidFill>
                <a:prstClr val="white"/>
              </a:solidFill>
            </a:endParaRPr>
          </a:p>
        </p:txBody>
      </p:sp>
      <p:sp>
        <p:nvSpPr>
          <p:cNvPr id="25" name="Oval 24"/>
          <p:cNvSpPr/>
          <p:nvPr/>
        </p:nvSpPr>
        <p:spPr>
          <a:xfrm>
            <a:off x="4701583" y="4691610"/>
            <a:ext cx="155258" cy="156660"/>
          </a:xfrm>
          <a:prstGeom prst="ellipse">
            <a:avLst/>
          </a:prstGeom>
          <a:solidFill>
            <a:schemeClr val="accent6">
              <a:lumMod val="40000"/>
              <a:lumOff val="60000"/>
            </a:schemeClr>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solidFill>
                <a:prstClr val="white"/>
              </a:solidFill>
            </a:endParaRPr>
          </a:p>
        </p:txBody>
      </p:sp>
      <p:sp>
        <p:nvSpPr>
          <p:cNvPr id="26" name="Oval 25"/>
          <p:cNvSpPr/>
          <p:nvPr/>
        </p:nvSpPr>
        <p:spPr>
          <a:xfrm>
            <a:off x="4323512" y="4740085"/>
            <a:ext cx="155258" cy="156660"/>
          </a:xfrm>
          <a:prstGeom prst="ellipse">
            <a:avLst/>
          </a:prstGeom>
          <a:solidFill>
            <a:schemeClr val="accent6">
              <a:lumMod val="40000"/>
              <a:lumOff val="60000"/>
            </a:schemeClr>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solidFill>
                <a:prstClr val="white"/>
              </a:solidFill>
            </a:endParaRPr>
          </a:p>
        </p:txBody>
      </p:sp>
      <p:sp>
        <p:nvSpPr>
          <p:cNvPr id="27" name="Oval 26"/>
          <p:cNvSpPr/>
          <p:nvPr/>
        </p:nvSpPr>
        <p:spPr>
          <a:xfrm>
            <a:off x="3848499" y="5602939"/>
            <a:ext cx="155258" cy="156660"/>
          </a:xfrm>
          <a:prstGeom prst="ellipse">
            <a:avLst/>
          </a:prstGeom>
          <a:solidFill>
            <a:schemeClr val="accent6">
              <a:lumMod val="40000"/>
              <a:lumOff val="60000"/>
            </a:schemeClr>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solidFill>
                <a:prstClr val="white"/>
              </a:solidFill>
            </a:endParaRPr>
          </a:p>
        </p:txBody>
      </p:sp>
      <p:sp>
        <p:nvSpPr>
          <p:cNvPr id="28" name="Oval 27"/>
          <p:cNvSpPr/>
          <p:nvPr/>
        </p:nvSpPr>
        <p:spPr>
          <a:xfrm>
            <a:off x="4284887" y="5846084"/>
            <a:ext cx="155258" cy="156660"/>
          </a:xfrm>
          <a:prstGeom prst="ellipse">
            <a:avLst/>
          </a:prstGeom>
          <a:solidFill>
            <a:schemeClr val="accent6">
              <a:lumMod val="40000"/>
              <a:lumOff val="60000"/>
            </a:schemeClr>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solidFill>
                <a:prstClr val="white"/>
              </a:solidFill>
            </a:endParaRPr>
          </a:p>
        </p:txBody>
      </p:sp>
      <p:sp>
        <p:nvSpPr>
          <p:cNvPr id="29" name="Oval 28"/>
          <p:cNvSpPr/>
          <p:nvPr/>
        </p:nvSpPr>
        <p:spPr>
          <a:xfrm>
            <a:off x="4866384" y="5806534"/>
            <a:ext cx="155258" cy="156660"/>
          </a:xfrm>
          <a:prstGeom prst="ellipse">
            <a:avLst/>
          </a:prstGeom>
          <a:solidFill>
            <a:schemeClr val="accent6">
              <a:lumMod val="40000"/>
              <a:lumOff val="60000"/>
            </a:schemeClr>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solidFill>
                <a:prstClr val="white"/>
              </a:solidFill>
            </a:endParaRPr>
          </a:p>
        </p:txBody>
      </p:sp>
      <p:sp>
        <p:nvSpPr>
          <p:cNvPr id="30" name="Oval 29"/>
          <p:cNvSpPr/>
          <p:nvPr/>
        </p:nvSpPr>
        <p:spPr>
          <a:xfrm>
            <a:off x="5254149" y="5486599"/>
            <a:ext cx="155258" cy="156660"/>
          </a:xfrm>
          <a:prstGeom prst="ellipse">
            <a:avLst/>
          </a:prstGeom>
          <a:solidFill>
            <a:schemeClr val="accent6">
              <a:lumMod val="40000"/>
              <a:lumOff val="60000"/>
            </a:schemeClr>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solidFill>
                <a:prstClr val="white"/>
              </a:solidFill>
            </a:endParaRPr>
          </a:p>
        </p:txBody>
      </p:sp>
      <p:sp>
        <p:nvSpPr>
          <p:cNvPr id="31" name="Oval 30"/>
          <p:cNvSpPr/>
          <p:nvPr/>
        </p:nvSpPr>
        <p:spPr>
          <a:xfrm>
            <a:off x="3615915" y="4147150"/>
            <a:ext cx="155258" cy="156660"/>
          </a:xfrm>
          <a:prstGeom prst="ellipse">
            <a:avLst/>
          </a:prstGeom>
          <a:solidFill>
            <a:schemeClr val="accent6">
              <a:lumMod val="40000"/>
              <a:lumOff val="60000"/>
            </a:schemeClr>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solidFill>
                <a:prstClr val="white"/>
              </a:solidFill>
            </a:endParaRPr>
          </a:p>
        </p:txBody>
      </p:sp>
      <p:sp>
        <p:nvSpPr>
          <p:cNvPr id="32" name="Oval 31"/>
          <p:cNvSpPr/>
          <p:nvPr/>
        </p:nvSpPr>
        <p:spPr>
          <a:xfrm>
            <a:off x="3964677" y="3751965"/>
            <a:ext cx="155258" cy="156660"/>
          </a:xfrm>
          <a:prstGeom prst="ellipse">
            <a:avLst/>
          </a:prstGeom>
          <a:solidFill>
            <a:schemeClr val="accent6">
              <a:lumMod val="40000"/>
              <a:lumOff val="60000"/>
            </a:schemeClr>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solidFill>
                <a:prstClr val="white"/>
              </a:solidFill>
            </a:endParaRPr>
          </a:p>
        </p:txBody>
      </p:sp>
      <p:sp>
        <p:nvSpPr>
          <p:cNvPr id="33" name="Oval 32"/>
          <p:cNvSpPr/>
          <p:nvPr/>
        </p:nvSpPr>
        <p:spPr>
          <a:xfrm>
            <a:off x="2103553" y="4652830"/>
            <a:ext cx="155258" cy="156660"/>
          </a:xfrm>
          <a:prstGeom prst="ellipse">
            <a:avLst/>
          </a:prstGeom>
          <a:solidFill>
            <a:schemeClr val="accent6">
              <a:lumMod val="40000"/>
              <a:lumOff val="60000"/>
            </a:schemeClr>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solidFill>
                <a:prstClr val="white"/>
              </a:solidFill>
            </a:endParaRPr>
          </a:p>
        </p:txBody>
      </p:sp>
      <p:sp>
        <p:nvSpPr>
          <p:cNvPr id="34" name="Oval 33"/>
          <p:cNvSpPr/>
          <p:nvPr/>
        </p:nvSpPr>
        <p:spPr>
          <a:xfrm>
            <a:off x="2093859" y="4846730"/>
            <a:ext cx="155258" cy="156660"/>
          </a:xfrm>
          <a:prstGeom prst="ellipse">
            <a:avLst/>
          </a:prstGeom>
          <a:solidFill>
            <a:schemeClr val="accent6">
              <a:lumMod val="40000"/>
              <a:lumOff val="60000"/>
            </a:schemeClr>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solidFill>
                <a:prstClr val="white"/>
              </a:solidFill>
            </a:endParaRPr>
          </a:p>
        </p:txBody>
      </p:sp>
      <p:sp>
        <p:nvSpPr>
          <p:cNvPr id="35" name="Oval 34"/>
          <p:cNvSpPr/>
          <p:nvPr/>
        </p:nvSpPr>
        <p:spPr>
          <a:xfrm>
            <a:off x="2122941" y="4972765"/>
            <a:ext cx="155258" cy="156660"/>
          </a:xfrm>
          <a:prstGeom prst="ellipse">
            <a:avLst/>
          </a:prstGeom>
          <a:solidFill>
            <a:schemeClr val="accent6">
              <a:lumMod val="40000"/>
              <a:lumOff val="60000"/>
            </a:schemeClr>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solidFill>
                <a:prstClr val="white"/>
              </a:solidFill>
            </a:endParaRPr>
          </a:p>
        </p:txBody>
      </p:sp>
      <p:sp>
        <p:nvSpPr>
          <p:cNvPr id="36" name="Oval 35"/>
          <p:cNvSpPr/>
          <p:nvPr/>
        </p:nvSpPr>
        <p:spPr>
          <a:xfrm>
            <a:off x="2171412" y="5089105"/>
            <a:ext cx="155258" cy="156660"/>
          </a:xfrm>
          <a:prstGeom prst="ellipse">
            <a:avLst/>
          </a:prstGeom>
          <a:solidFill>
            <a:schemeClr val="accent6">
              <a:lumMod val="40000"/>
              <a:lumOff val="60000"/>
            </a:schemeClr>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solidFill>
                <a:prstClr val="white"/>
              </a:solidFill>
            </a:endParaRPr>
          </a:p>
        </p:txBody>
      </p:sp>
      <p:sp>
        <p:nvSpPr>
          <p:cNvPr id="37" name="Oval 36"/>
          <p:cNvSpPr/>
          <p:nvPr/>
        </p:nvSpPr>
        <p:spPr>
          <a:xfrm>
            <a:off x="2219883" y="4681915"/>
            <a:ext cx="155258" cy="156660"/>
          </a:xfrm>
          <a:prstGeom prst="ellipse">
            <a:avLst/>
          </a:prstGeom>
          <a:solidFill>
            <a:schemeClr val="accent6">
              <a:lumMod val="40000"/>
              <a:lumOff val="60000"/>
            </a:schemeClr>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solidFill>
                <a:prstClr val="white"/>
              </a:solidFill>
            </a:endParaRPr>
          </a:p>
        </p:txBody>
      </p:sp>
      <p:sp>
        <p:nvSpPr>
          <p:cNvPr id="39" name="Oval 38"/>
          <p:cNvSpPr/>
          <p:nvPr/>
        </p:nvSpPr>
        <p:spPr>
          <a:xfrm>
            <a:off x="2122941" y="5224835"/>
            <a:ext cx="155258" cy="156660"/>
          </a:xfrm>
          <a:prstGeom prst="ellipse">
            <a:avLst/>
          </a:prstGeom>
          <a:solidFill>
            <a:schemeClr val="accent6">
              <a:lumMod val="40000"/>
              <a:lumOff val="60000"/>
            </a:schemeClr>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solidFill>
                <a:prstClr val="white"/>
              </a:solidFill>
            </a:endParaRPr>
          </a:p>
        </p:txBody>
      </p:sp>
      <p:sp>
        <p:nvSpPr>
          <p:cNvPr id="40" name="Oval 39"/>
          <p:cNvSpPr/>
          <p:nvPr/>
        </p:nvSpPr>
        <p:spPr>
          <a:xfrm>
            <a:off x="2258659" y="5186055"/>
            <a:ext cx="155258" cy="156660"/>
          </a:xfrm>
          <a:prstGeom prst="ellipse">
            <a:avLst/>
          </a:prstGeom>
          <a:solidFill>
            <a:schemeClr val="accent6">
              <a:lumMod val="40000"/>
              <a:lumOff val="60000"/>
            </a:schemeClr>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solidFill>
                <a:prstClr val="white"/>
              </a:solidFill>
            </a:endParaRPr>
          </a:p>
        </p:txBody>
      </p:sp>
      <p:sp>
        <p:nvSpPr>
          <p:cNvPr id="41" name="Oval 40"/>
          <p:cNvSpPr/>
          <p:nvPr/>
        </p:nvSpPr>
        <p:spPr>
          <a:xfrm>
            <a:off x="2239271" y="4439540"/>
            <a:ext cx="155258" cy="156660"/>
          </a:xfrm>
          <a:prstGeom prst="ellipse">
            <a:avLst/>
          </a:prstGeom>
          <a:solidFill>
            <a:schemeClr val="accent6">
              <a:lumMod val="40000"/>
              <a:lumOff val="60000"/>
            </a:schemeClr>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solidFill>
                <a:prstClr val="white"/>
              </a:solidFill>
            </a:endParaRPr>
          </a:p>
        </p:txBody>
      </p:sp>
      <p:sp>
        <p:nvSpPr>
          <p:cNvPr id="42" name="Oval 41"/>
          <p:cNvSpPr/>
          <p:nvPr/>
        </p:nvSpPr>
        <p:spPr>
          <a:xfrm>
            <a:off x="2045388" y="4449235"/>
            <a:ext cx="155258" cy="156660"/>
          </a:xfrm>
          <a:prstGeom prst="ellipse">
            <a:avLst/>
          </a:prstGeom>
          <a:solidFill>
            <a:schemeClr val="accent6">
              <a:lumMod val="40000"/>
              <a:lumOff val="60000"/>
            </a:schemeClr>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solidFill>
                <a:prstClr val="white"/>
              </a:solidFill>
            </a:endParaRPr>
          </a:p>
        </p:txBody>
      </p:sp>
      <p:sp>
        <p:nvSpPr>
          <p:cNvPr id="43" name="Right Arrow 42"/>
          <p:cNvSpPr/>
          <p:nvPr/>
        </p:nvSpPr>
        <p:spPr>
          <a:xfrm>
            <a:off x="3162358" y="4778865"/>
            <a:ext cx="577515" cy="156660"/>
          </a:xfrm>
          <a:prstGeom prst="rightArrow">
            <a:avLst/>
          </a:prstGeom>
          <a:solidFill>
            <a:schemeClr val="bg2">
              <a:lumMod val="75000"/>
            </a:schemeClr>
          </a:solidFill>
          <a:ln>
            <a:solidFill>
              <a:schemeClr val="bg1">
                <a:lumMod val="50000"/>
              </a:schemeClr>
            </a:solidFill>
          </a:ln>
          <a:scene3d>
            <a:camera prst="orthographicFront"/>
            <a:lightRig rig="soft" dir="t"/>
          </a:scene3d>
          <a:sp3d contourW="12700">
            <a:bevelT/>
            <a:bevelB/>
            <a:contourClr>
              <a:schemeClr val="bg2">
                <a:lumMod val="75000"/>
              </a:schemeClr>
            </a:contourClr>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solidFill>
                <a:prstClr val="white"/>
              </a:solidFill>
            </a:endParaRPr>
          </a:p>
        </p:txBody>
      </p:sp>
      <p:sp>
        <p:nvSpPr>
          <p:cNvPr id="44" name="Right Arrow 43"/>
          <p:cNvSpPr/>
          <p:nvPr/>
        </p:nvSpPr>
        <p:spPr>
          <a:xfrm>
            <a:off x="5457600" y="4778865"/>
            <a:ext cx="577515" cy="156660"/>
          </a:xfrm>
          <a:prstGeom prst="rightArrow">
            <a:avLst/>
          </a:prstGeom>
          <a:solidFill>
            <a:schemeClr val="bg2">
              <a:lumMod val="75000"/>
            </a:schemeClr>
          </a:solidFill>
          <a:ln>
            <a:solidFill>
              <a:schemeClr val="bg1">
                <a:lumMod val="50000"/>
              </a:schemeClr>
            </a:solidFill>
          </a:ln>
          <a:scene3d>
            <a:camera prst="orthographicFront"/>
            <a:lightRig rig="threePt" dir="t"/>
          </a:scene3d>
          <a:sp3d contourW="12700">
            <a:bevelT/>
            <a:bevelB/>
            <a:contourClr>
              <a:schemeClr val="bg2">
                <a:lumMod val="75000"/>
              </a:schemeClr>
            </a:contourClr>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solidFill>
                <a:prstClr val="white"/>
              </a:solidFill>
            </a:endParaRPr>
          </a:p>
        </p:txBody>
      </p:sp>
      <p:sp>
        <p:nvSpPr>
          <p:cNvPr id="45" name="Oval 44"/>
          <p:cNvSpPr/>
          <p:nvPr/>
        </p:nvSpPr>
        <p:spPr>
          <a:xfrm>
            <a:off x="1735176" y="4342590"/>
            <a:ext cx="155258" cy="156660"/>
          </a:xfrm>
          <a:prstGeom prst="ellipse">
            <a:avLst/>
          </a:prstGeom>
          <a:solidFill>
            <a:schemeClr val="accent6">
              <a:lumMod val="40000"/>
              <a:lumOff val="60000"/>
            </a:schemeClr>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solidFill>
                <a:prstClr val="white"/>
              </a:solidFill>
            </a:endParaRPr>
          </a:p>
        </p:txBody>
      </p:sp>
      <p:sp>
        <p:nvSpPr>
          <p:cNvPr id="46" name="Oval 45"/>
          <p:cNvSpPr/>
          <p:nvPr/>
        </p:nvSpPr>
        <p:spPr>
          <a:xfrm>
            <a:off x="1599458" y="4652830"/>
            <a:ext cx="155258" cy="156660"/>
          </a:xfrm>
          <a:prstGeom prst="ellipse">
            <a:avLst/>
          </a:prstGeom>
          <a:solidFill>
            <a:schemeClr val="accent6">
              <a:lumMod val="40000"/>
              <a:lumOff val="60000"/>
            </a:schemeClr>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solidFill>
                <a:prstClr val="white"/>
              </a:solidFill>
            </a:endParaRPr>
          </a:p>
        </p:txBody>
      </p:sp>
      <p:sp>
        <p:nvSpPr>
          <p:cNvPr id="47" name="Oval 46"/>
          <p:cNvSpPr/>
          <p:nvPr/>
        </p:nvSpPr>
        <p:spPr>
          <a:xfrm>
            <a:off x="1550987" y="4778865"/>
            <a:ext cx="155258" cy="156660"/>
          </a:xfrm>
          <a:prstGeom prst="ellipse">
            <a:avLst/>
          </a:prstGeom>
          <a:solidFill>
            <a:schemeClr val="accent6">
              <a:lumMod val="40000"/>
              <a:lumOff val="60000"/>
            </a:schemeClr>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solidFill>
                <a:prstClr val="white"/>
              </a:solidFill>
            </a:endParaRPr>
          </a:p>
        </p:txBody>
      </p:sp>
      <p:sp>
        <p:nvSpPr>
          <p:cNvPr id="48" name="Oval 47"/>
          <p:cNvSpPr/>
          <p:nvPr/>
        </p:nvSpPr>
        <p:spPr>
          <a:xfrm>
            <a:off x="1890282" y="5030935"/>
            <a:ext cx="155258" cy="156660"/>
          </a:xfrm>
          <a:prstGeom prst="ellipse">
            <a:avLst/>
          </a:prstGeom>
          <a:solidFill>
            <a:schemeClr val="accent6">
              <a:lumMod val="40000"/>
              <a:lumOff val="60000"/>
            </a:schemeClr>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solidFill>
                <a:prstClr val="white"/>
              </a:solidFill>
            </a:endParaRPr>
          </a:p>
        </p:txBody>
      </p:sp>
      <p:sp>
        <p:nvSpPr>
          <p:cNvPr id="49" name="Oval 48"/>
          <p:cNvSpPr/>
          <p:nvPr/>
        </p:nvSpPr>
        <p:spPr>
          <a:xfrm>
            <a:off x="1851505" y="4701305"/>
            <a:ext cx="155258" cy="156660"/>
          </a:xfrm>
          <a:prstGeom prst="ellipse">
            <a:avLst/>
          </a:prstGeom>
          <a:solidFill>
            <a:schemeClr val="accent6">
              <a:lumMod val="40000"/>
              <a:lumOff val="60000"/>
            </a:schemeClr>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solidFill>
                <a:prstClr val="white"/>
              </a:solidFill>
            </a:endParaRPr>
          </a:p>
        </p:txBody>
      </p:sp>
      <p:sp>
        <p:nvSpPr>
          <p:cNvPr id="50" name="Oval 49"/>
          <p:cNvSpPr/>
          <p:nvPr/>
        </p:nvSpPr>
        <p:spPr>
          <a:xfrm>
            <a:off x="1812729" y="4439540"/>
            <a:ext cx="155258" cy="156660"/>
          </a:xfrm>
          <a:prstGeom prst="ellipse">
            <a:avLst/>
          </a:prstGeom>
          <a:solidFill>
            <a:schemeClr val="accent6">
              <a:lumMod val="40000"/>
              <a:lumOff val="60000"/>
            </a:schemeClr>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solidFill>
                <a:prstClr val="white"/>
              </a:solidFill>
            </a:endParaRPr>
          </a:p>
        </p:txBody>
      </p:sp>
      <p:sp>
        <p:nvSpPr>
          <p:cNvPr id="51" name="Oval 50"/>
          <p:cNvSpPr/>
          <p:nvPr/>
        </p:nvSpPr>
        <p:spPr>
          <a:xfrm>
            <a:off x="1686705" y="4904900"/>
            <a:ext cx="155258" cy="156660"/>
          </a:xfrm>
          <a:prstGeom prst="ellipse">
            <a:avLst/>
          </a:prstGeom>
          <a:solidFill>
            <a:schemeClr val="accent6">
              <a:lumMod val="40000"/>
              <a:lumOff val="60000"/>
            </a:schemeClr>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solidFill>
                <a:prstClr val="white"/>
              </a:solidFill>
            </a:endParaRPr>
          </a:p>
        </p:txBody>
      </p:sp>
      <p:sp>
        <p:nvSpPr>
          <p:cNvPr id="52" name="Oval 51"/>
          <p:cNvSpPr/>
          <p:nvPr/>
        </p:nvSpPr>
        <p:spPr>
          <a:xfrm>
            <a:off x="1909670" y="5156970"/>
            <a:ext cx="155258" cy="156660"/>
          </a:xfrm>
          <a:prstGeom prst="ellipse">
            <a:avLst/>
          </a:prstGeom>
          <a:solidFill>
            <a:schemeClr val="accent6">
              <a:lumMod val="40000"/>
              <a:lumOff val="60000"/>
            </a:schemeClr>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solidFill>
                <a:prstClr val="white"/>
              </a:solidFill>
            </a:endParaRPr>
          </a:p>
        </p:txBody>
      </p:sp>
      <p:sp>
        <p:nvSpPr>
          <p:cNvPr id="53" name="Oval 52"/>
          <p:cNvSpPr/>
          <p:nvPr/>
        </p:nvSpPr>
        <p:spPr>
          <a:xfrm>
            <a:off x="1696399" y="5050325"/>
            <a:ext cx="155258" cy="156660"/>
          </a:xfrm>
          <a:prstGeom prst="ellipse">
            <a:avLst/>
          </a:prstGeom>
          <a:solidFill>
            <a:schemeClr val="accent6">
              <a:lumMod val="40000"/>
              <a:lumOff val="60000"/>
            </a:schemeClr>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solidFill>
                <a:prstClr val="white"/>
              </a:solidFill>
            </a:endParaRPr>
          </a:p>
        </p:txBody>
      </p:sp>
      <p:sp>
        <p:nvSpPr>
          <p:cNvPr id="54" name="Oval 53"/>
          <p:cNvSpPr/>
          <p:nvPr/>
        </p:nvSpPr>
        <p:spPr>
          <a:xfrm>
            <a:off x="2006612" y="4187470"/>
            <a:ext cx="155258" cy="156660"/>
          </a:xfrm>
          <a:prstGeom prst="ellipse">
            <a:avLst/>
          </a:prstGeom>
          <a:solidFill>
            <a:schemeClr val="accent6">
              <a:lumMod val="40000"/>
              <a:lumOff val="60000"/>
            </a:schemeClr>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solidFill>
                <a:prstClr val="white"/>
              </a:solidFill>
            </a:endParaRPr>
          </a:p>
        </p:txBody>
      </p:sp>
      <p:sp>
        <p:nvSpPr>
          <p:cNvPr id="55" name="Oval 54"/>
          <p:cNvSpPr/>
          <p:nvPr/>
        </p:nvSpPr>
        <p:spPr>
          <a:xfrm>
            <a:off x="1929059" y="5302395"/>
            <a:ext cx="155258" cy="156660"/>
          </a:xfrm>
          <a:prstGeom prst="ellipse">
            <a:avLst/>
          </a:prstGeom>
          <a:solidFill>
            <a:schemeClr val="accent6">
              <a:lumMod val="40000"/>
              <a:lumOff val="60000"/>
            </a:schemeClr>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solidFill>
                <a:prstClr val="white"/>
              </a:solidFill>
            </a:endParaRPr>
          </a:p>
        </p:txBody>
      </p:sp>
      <p:sp>
        <p:nvSpPr>
          <p:cNvPr id="56" name="Oval 55"/>
          <p:cNvSpPr/>
          <p:nvPr/>
        </p:nvSpPr>
        <p:spPr>
          <a:xfrm>
            <a:off x="2520401" y="4555880"/>
            <a:ext cx="155258" cy="156660"/>
          </a:xfrm>
          <a:prstGeom prst="ellipse">
            <a:avLst/>
          </a:prstGeom>
          <a:solidFill>
            <a:schemeClr val="accent6">
              <a:lumMod val="40000"/>
              <a:lumOff val="60000"/>
            </a:schemeClr>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solidFill>
                <a:prstClr val="white"/>
              </a:solidFill>
            </a:endParaRPr>
          </a:p>
        </p:txBody>
      </p:sp>
      <p:sp>
        <p:nvSpPr>
          <p:cNvPr id="57" name="Oval 56"/>
          <p:cNvSpPr/>
          <p:nvPr/>
        </p:nvSpPr>
        <p:spPr>
          <a:xfrm>
            <a:off x="3547980" y="5273310"/>
            <a:ext cx="155258" cy="156660"/>
          </a:xfrm>
          <a:prstGeom prst="ellipse">
            <a:avLst/>
          </a:prstGeom>
          <a:solidFill>
            <a:schemeClr val="accent6">
              <a:lumMod val="40000"/>
              <a:lumOff val="60000"/>
            </a:schemeClr>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solidFill>
                <a:prstClr val="white"/>
              </a:solidFill>
            </a:endParaRPr>
          </a:p>
        </p:txBody>
      </p:sp>
      <p:sp>
        <p:nvSpPr>
          <p:cNvPr id="58" name="Oval 57"/>
          <p:cNvSpPr/>
          <p:nvPr/>
        </p:nvSpPr>
        <p:spPr>
          <a:xfrm>
            <a:off x="5467496" y="5156970"/>
            <a:ext cx="155258" cy="156660"/>
          </a:xfrm>
          <a:prstGeom prst="ellipse">
            <a:avLst/>
          </a:prstGeom>
          <a:solidFill>
            <a:schemeClr val="accent6">
              <a:lumMod val="40000"/>
              <a:lumOff val="60000"/>
            </a:schemeClr>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solidFill>
                <a:prstClr val="white"/>
              </a:solidFill>
            </a:endParaRPr>
          </a:p>
        </p:txBody>
      </p:sp>
      <p:sp>
        <p:nvSpPr>
          <p:cNvPr id="59" name="Oval 58"/>
          <p:cNvSpPr/>
          <p:nvPr/>
        </p:nvSpPr>
        <p:spPr>
          <a:xfrm>
            <a:off x="5254149" y="3976585"/>
            <a:ext cx="155258" cy="156660"/>
          </a:xfrm>
          <a:prstGeom prst="ellipse">
            <a:avLst/>
          </a:prstGeom>
          <a:solidFill>
            <a:schemeClr val="accent6">
              <a:lumMod val="40000"/>
              <a:lumOff val="60000"/>
            </a:schemeClr>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solidFill>
                <a:prstClr val="white"/>
              </a:solidFill>
            </a:endParaRPr>
          </a:p>
        </p:txBody>
      </p:sp>
      <p:sp>
        <p:nvSpPr>
          <p:cNvPr id="60" name="Oval 59"/>
          <p:cNvSpPr/>
          <p:nvPr/>
        </p:nvSpPr>
        <p:spPr>
          <a:xfrm>
            <a:off x="5409256" y="4284420"/>
            <a:ext cx="155258" cy="156660"/>
          </a:xfrm>
          <a:prstGeom prst="ellipse">
            <a:avLst/>
          </a:prstGeom>
          <a:solidFill>
            <a:schemeClr val="accent6">
              <a:lumMod val="40000"/>
              <a:lumOff val="60000"/>
            </a:schemeClr>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solidFill>
                <a:prstClr val="white"/>
              </a:solidFill>
            </a:endParaRPr>
          </a:p>
        </p:txBody>
      </p:sp>
      <p:sp>
        <p:nvSpPr>
          <p:cNvPr id="61" name="Oval 60"/>
          <p:cNvSpPr/>
          <p:nvPr/>
        </p:nvSpPr>
        <p:spPr>
          <a:xfrm>
            <a:off x="4459230" y="4866120"/>
            <a:ext cx="155258" cy="156660"/>
          </a:xfrm>
          <a:prstGeom prst="ellipse">
            <a:avLst/>
          </a:prstGeom>
          <a:solidFill>
            <a:schemeClr val="accent6">
              <a:lumMod val="40000"/>
              <a:lumOff val="60000"/>
            </a:schemeClr>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solidFill>
                <a:prstClr val="white"/>
              </a:solidFill>
            </a:endParaRPr>
          </a:p>
        </p:txBody>
      </p:sp>
      <p:sp>
        <p:nvSpPr>
          <p:cNvPr id="62" name="Oval 61"/>
          <p:cNvSpPr/>
          <p:nvPr/>
        </p:nvSpPr>
        <p:spPr>
          <a:xfrm>
            <a:off x="4061770" y="4711000"/>
            <a:ext cx="155258" cy="156660"/>
          </a:xfrm>
          <a:prstGeom prst="ellipse">
            <a:avLst/>
          </a:prstGeom>
          <a:solidFill>
            <a:schemeClr val="accent6">
              <a:lumMod val="40000"/>
              <a:lumOff val="60000"/>
            </a:schemeClr>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solidFill>
                <a:prstClr val="white"/>
              </a:solidFill>
            </a:endParaRPr>
          </a:p>
        </p:txBody>
      </p:sp>
      <p:sp>
        <p:nvSpPr>
          <p:cNvPr id="63" name="Oval 62"/>
          <p:cNvSpPr/>
          <p:nvPr/>
        </p:nvSpPr>
        <p:spPr>
          <a:xfrm>
            <a:off x="4265347" y="5147275"/>
            <a:ext cx="155258" cy="156660"/>
          </a:xfrm>
          <a:prstGeom prst="ellipse">
            <a:avLst/>
          </a:prstGeom>
          <a:solidFill>
            <a:schemeClr val="accent6">
              <a:lumMod val="40000"/>
              <a:lumOff val="60000"/>
            </a:schemeClr>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solidFill>
                <a:prstClr val="white"/>
              </a:solidFill>
            </a:endParaRPr>
          </a:p>
        </p:txBody>
      </p:sp>
      <p:sp>
        <p:nvSpPr>
          <p:cNvPr id="64" name="Oval 63"/>
          <p:cNvSpPr/>
          <p:nvPr/>
        </p:nvSpPr>
        <p:spPr>
          <a:xfrm>
            <a:off x="4691889" y="4439540"/>
            <a:ext cx="155258" cy="156660"/>
          </a:xfrm>
          <a:prstGeom prst="ellipse">
            <a:avLst/>
          </a:prstGeom>
          <a:solidFill>
            <a:schemeClr val="accent6">
              <a:lumMod val="40000"/>
              <a:lumOff val="60000"/>
            </a:schemeClr>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solidFill>
                <a:prstClr val="white"/>
              </a:solidFill>
            </a:endParaRPr>
          </a:p>
        </p:txBody>
      </p:sp>
      <p:sp>
        <p:nvSpPr>
          <p:cNvPr id="65" name="Oval 64"/>
          <p:cNvSpPr/>
          <p:nvPr/>
        </p:nvSpPr>
        <p:spPr>
          <a:xfrm>
            <a:off x="4779136" y="4837035"/>
            <a:ext cx="155258" cy="156660"/>
          </a:xfrm>
          <a:prstGeom prst="ellipse">
            <a:avLst/>
          </a:prstGeom>
          <a:solidFill>
            <a:schemeClr val="accent6">
              <a:lumMod val="40000"/>
              <a:lumOff val="60000"/>
            </a:schemeClr>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solidFill>
                <a:prstClr val="white"/>
              </a:solidFill>
            </a:endParaRPr>
          </a:p>
        </p:txBody>
      </p:sp>
      <p:sp>
        <p:nvSpPr>
          <p:cNvPr id="66" name="Oval 65"/>
          <p:cNvSpPr/>
          <p:nvPr/>
        </p:nvSpPr>
        <p:spPr>
          <a:xfrm>
            <a:off x="4943937" y="4895205"/>
            <a:ext cx="155258" cy="156660"/>
          </a:xfrm>
          <a:prstGeom prst="ellipse">
            <a:avLst/>
          </a:prstGeom>
          <a:solidFill>
            <a:schemeClr val="accent6">
              <a:lumMod val="40000"/>
              <a:lumOff val="60000"/>
            </a:schemeClr>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solidFill>
                <a:prstClr val="white"/>
              </a:solidFill>
            </a:endParaRPr>
          </a:p>
        </p:txBody>
      </p:sp>
      <p:sp>
        <p:nvSpPr>
          <p:cNvPr id="67" name="Oval 66"/>
          <p:cNvSpPr/>
          <p:nvPr/>
        </p:nvSpPr>
        <p:spPr>
          <a:xfrm>
            <a:off x="4381677" y="5312090"/>
            <a:ext cx="155258" cy="156660"/>
          </a:xfrm>
          <a:prstGeom prst="ellipse">
            <a:avLst/>
          </a:prstGeom>
          <a:solidFill>
            <a:schemeClr val="accent6">
              <a:lumMod val="40000"/>
              <a:lumOff val="60000"/>
            </a:schemeClr>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solidFill>
                <a:prstClr val="white"/>
              </a:solidFill>
            </a:endParaRPr>
          </a:p>
        </p:txBody>
      </p:sp>
      <p:sp>
        <p:nvSpPr>
          <p:cNvPr id="68" name="Oval 67"/>
          <p:cNvSpPr/>
          <p:nvPr/>
        </p:nvSpPr>
        <p:spPr>
          <a:xfrm>
            <a:off x="3896969" y="4866120"/>
            <a:ext cx="155258" cy="156660"/>
          </a:xfrm>
          <a:prstGeom prst="ellipse">
            <a:avLst/>
          </a:prstGeom>
          <a:solidFill>
            <a:schemeClr val="accent6">
              <a:lumMod val="40000"/>
              <a:lumOff val="60000"/>
            </a:schemeClr>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solidFill>
                <a:prstClr val="white"/>
              </a:solidFill>
            </a:endParaRPr>
          </a:p>
        </p:txBody>
      </p:sp>
      <p:sp>
        <p:nvSpPr>
          <p:cNvPr id="69" name="Oval 68"/>
          <p:cNvSpPr/>
          <p:nvPr/>
        </p:nvSpPr>
        <p:spPr>
          <a:xfrm>
            <a:off x="4943937" y="4555880"/>
            <a:ext cx="155258" cy="156660"/>
          </a:xfrm>
          <a:prstGeom prst="ellipse">
            <a:avLst/>
          </a:prstGeom>
          <a:solidFill>
            <a:schemeClr val="accent6">
              <a:lumMod val="40000"/>
              <a:lumOff val="60000"/>
            </a:schemeClr>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solidFill>
                <a:prstClr val="white"/>
              </a:solidFill>
            </a:endParaRPr>
          </a:p>
        </p:txBody>
      </p:sp>
      <p:sp>
        <p:nvSpPr>
          <p:cNvPr id="70" name="Oval 69"/>
          <p:cNvSpPr/>
          <p:nvPr/>
        </p:nvSpPr>
        <p:spPr>
          <a:xfrm>
            <a:off x="4672501" y="5312090"/>
            <a:ext cx="155258" cy="156660"/>
          </a:xfrm>
          <a:prstGeom prst="ellipse">
            <a:avLst/>
          </a:prstGeom>
          <a:solidFill>
            <a:schemeClr val="accent6">
              <a:lumMod val="40000"/>
              <a:lumOff val="60000"/>
            </a:schemeClr>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solidFill>
                <a:prstClr val="white"/>
              </a:solidFill>
            </a:endParaRPr>
          </a:p>
        </p:txBody>
      </p:sp>
      <p:sp>
        <p:nvSpPr>
          <p:cNvPr id="71" name="Oval 70"/>
          <p:cNvSpPr/>
          <p:nvPr/>
        </p:nvSpPr>
        <p:spPr>
          <a:xfrm>
            <a:off x="4071464" y="5166665"/>
            <a:ext cx="155258" cy="156660"/>
          </a:xfrm>
          <a:prstGeom prst="ellipse">
            <a:avLst/>
          </a:prstGeom>
          <a:solidFill>
            <a:schemeClr val="accent6">
              <a:lumMod val="40000"/>
              <a:lumOff val="60000"/>
            </a:schemeClr>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solidFill>
                <a:prstClr val="white"/>
              </a:solidFill>
            </a:endParaRPr>
          </a:p>
        </p:txBody>
      </p:sp>
      <p:sp>
        <p:nvSpPr>
          <p:cNvPr id="72" name="Oval 71"/>
          <p:cNvSpPr/>
          <p:nvPr/>
        </p:nvSpPr>
        <p:spPr>
          <a:xfrm>
            <a:off x="2530095" y="4992155"/>
            <a:ext cx="155258" cy="156660"/>
          </a:xfrm>
          <a:prstGeom prst="ellipse">
            <a:avLst/>
          </a:prstGeom>
          <a:solidFill>
            <a:schemeClr val="accent6">
              <a:lumMod val="40000"/>
              <a:lumOff val="60000"/>
            </a:schemeClr>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solidFill>
                <a:prstClr val="white"/>
              </a:solidFill>
            </a:endParaRPr>
          </a:p>
        </p:txBody>
      </p:sp>
      <p:sp>
        <p:nvSpPr>
          <p:cNvPr id="73" name="Oval 72"/>
          <p:cNvSpPr/>
          <p:nvPr/>
        </p:nvSpPr>
        <p:spPr>
          <a:xfrm>
            <a:off x="2384683" y="5215140"/>
            <a:ext cx="155258" cy="156660"/>
          </a:xfrm>
          <a:prstGeom prst="ellipse">
            <a:avLst/>
          </a:prstGeom>
          <a:solidFill>
            <a:schemeClr val="accent6">
              <a:lumMod val="40000"/>
              <a:lumOff val="60000"/>
            </a:schemeClr>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solidFill>
                <a:prstClr val="white"/>
              </a:solidFill>
            </a:endParaRPr>
          </a:p>
        </p:txBody>
      </p:sp>
      <p:sp>
        <p:nvSpPr>
          <p:cNvPr id="74" name="Oval 73"/>
          <p:cNvSpPr/>
          <p:nvPr/>
        </p:nvSpPr>
        <p:spPr>
          <a:xfrm>
            <a:off x="2132636" y="5321785"/>
            <a:ext cx="155258" cy="156660"/>
          </a:xfrm>
          <a:prstGeom prst="ellipse">
            <a:avLst/>
          </a:prstGeom>
          <a:solidFill>
            <a:schemeClr val="accent6">
              <a:lumMod val="40000"/>
              <a:lumOff val="60000"/>
            </a:schemeClr>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solidFill>
                <a:prstClr val="white"/>
              </a:solidFill>
            </a:endParaRPr>
          </a:p>
        </p:txBody>
      </p:sp>
      <p:sp>
        <p:nvSpPr>
          <p:cNvPr id="75" name="Oval 74"/>
          <p:cNvSpPr/>
          <p:nvPr/>
        </p:nvSpPr>
        <p:spPr>
          <a:xfrm>
            <a:off x="2316824" y="5379955"/>
            <a:ext cx="155258" cy="156660"/>
          </a:xfrm>
          <a:prstGeom prst="ellipse">
            <a:avLst/>
          </a:prstGeom>
          <a:solidFill>
            <a:schemeClr val="accent6">
              <a:lumMod val="40000"/>
              <a:lumOff val="60000"/>
            </a:schemeClr>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solidFill>
                <a:prstClr val="white"/>
              </a:solidFill>
            </a:endParaRPr>
          </a:p>
        </p:txBody>
      </p:sp>
      <p:sp>
        <p:nvSpPr>
          <p:cNvPr id="76" name="Oval 75"/>
          <p:cNvSpPr/>
          <p:nvPr/>
        </p:nvSpPr>
        <p:spPr>
          <a:xfrm>
            <a:off x="2597954" y="5234530"/>
            <a:ext cx="155258" cy="156660"/>
          </a:xfrm>
          <a:prstGeom prst="ellipse">
            <a:avLst/>
          </a:prstGeom>
          <a:solidFill>
            <a:schemeClr val="accent6">
              <a:lumMod val="40000"/>
              <a:lumOff val="60000"/>
            </a:schemeClr>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solidFill>
                <a:prstClr val="white"/>
              </a:solidFill>
            </a:endParaRPr>
          </a:p>
        </p:txBody>
      </p:sp>
      <p:sp>
        <p:nvSpPr>
          <p:cNvPr id="77" name="Oval 76"/>
          <p:cNvSpPr/>
          <p:nvPr/>
        </p:nvSpPr>
        <p:spPr>
          <a:xfrm>
            <a:off x="1706093" y="5215140"/>
            <a:ext cx="155258" cy="156660"/>
          </a:xfrm>
          <a:prstGeom prst="ellipse">
            <a:avLst/>
          </a:prstGeom>
          <a:solidFill>
            <a:schemeClr val="accent6">
              <a:lumMod val="40000"/>
              <a:lumOff val="60000"/>
            </a:schemeClr>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solidFill>
                <a:prstClr val="white"/>
              </a:solidFill>
            </a:endParaRPr>
          </a:p>
        </p:txBody>
      </p:sp>
      <p:sp>
        <p:nvSpPr>
          <p:cNvPr id="78" name="Oval 77"/>
          <p:cNvSpPr/>
          <p:nvPr/>
        </p:nvSpPr>
        <p:spPr>
          <a:xfrm>
            <a:off x="2239271" y="4119605"/>
            <a:ext cx="155258" cy="156660"/>
          </a:xfrm>
          <a:prstGeom prst="ellipse">
            <a:avLst/>
          </a:prstGeom>
          <a:solidFill>
            <a:schemeClr val="accent6">
              <a:lumMod val="40000"/>
              <a:lumOff val="60000"/>
            </a:schemeClr>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solidFill>
                <a:prstClr val="white"/>
              </a:solidFill>
            </a:endParaRPr>
          </a:p>
        </p:txBody>
      </p:sp>
      <p:sp>
        <p:nvSpPr>
          <p:cNvPr id="79" name="Oval 78"/>
          <p:cNvSpPr/>
          <p:nvPr/>
        </p:nvSpPr>
        <p:spPr>
          <a:xfrm>
            <a:off x="2627037" y="4662525"/>
            <a:ext cx="155258" cy="156660"/>
          </a:xfrm>
          <a:prstGeom prst="ellipse">
            <a:avLst/>
          </a:prstGeom>
          <a:solidFill>
            <a:schemeClr val="accent6">
              <a:lumMod val="40000"/>
              <a:lumOff val="60000"/>
            </a:schemeClr>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solidFill>
                <a:prstClr val="white"/>
              </a:solidFill>
            </a:endParaRPr>
          </a:p>
        </p:txBody>
      </p:sp>
      <p:sp>
        <p:nvSpPr>
          <p:cNvPr id="80" name="Oval 79"/>
          <p:cNvSpPr/>
          <p:nvPr/>
        </p:nvSpPr>
        <p:spPr>
          <a:xfrm>
            <a:off x="2694896" y="5011545"/>
            <a:ext cx="155258" cy="156660"/>
          </a:xfrm>
          <a:prstGeom prst="ellipse">
            <a:avLst/>
          </a:prstGeom>
          <a:solidFill>
            <a:schemeClr val="accent6">
              <a:lumMod val="40000"/>
              <a:lumOff val="60000"/>
            </a:schemeClr>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solidFill>
                <a:prstClr val="white"/>
              </a:solidFill>
            </a:endParaRPr>
          </a:p>
        </p:txBody>
      </p:sp>
      <p:sp>
        <p:nvSpPr>
          <p:cNvPr id="81" name="Oval 80"/>
          <p:cNvSpPr/>
          <p:nvPr/>
        </p:nvSpPr>
        <p:spPr>
          <a:xfrm>
            <a:off x="1677011" y="4701305"/>
            <a:ext cx="155258" cy="156660"/>
          </a:xfrm>
          <a:prstGeom prst="ellipse">
            <a:avLst/>
          </a:prstGeom>
          <a:solidFill>
            <a:schemeClr val="accent6">
              <a:lumMod val="40000"/>
              <a:lumOff val="60000"/>
            </a:schemeClr>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solidFill>
                <a:prstClr val="white"/>
              </a:solidFill>
            </a:endParaRPr>
          </a:p>
        </p:txBody>
      </p:sp>
      <p:sp>
        <p:nvSpPr>
          <p:cNvPr id="82" name="Oval 81"/>
          <p:cNvSpPr/>
          <p:nvPr/>
        </p:nvSpPr>
        <p:spPr>
          <a:xfrm>
            <a:off x="1909670" y="4809489"/>
            <a:ext cx="155258" cy="145425"/>
          </a:xfrm>
          <a:prstGeom prst="ellipse">
            <a:avLst/>
          </a:prstGeom>
          <a:solidFill>
            <a:schemeClr val="accent6">
              <a:lumMod val="40000"/>
              <a:lumOff val="60000"/>
            </a:schemeClr>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solidFill>
                <a:prstClr val="white"/>
              </a:solidFill>
            </a:endParaRPr>
          </a:p>
        </p:txBody>
      </p:sp>
      <p:sp>
        <p:nvSpPr>
          <p:cNvPr id="83" name="Oval 82"/>
          <p:cNvSpPr/>
          <p:nvPr/>
        </p:nvSpPr>
        <p:spPr>
          <a:xfrm>
            <a:off x="1909670" y="4605895"/>
            <a:ext cx="155258" cy="156660"/>
          </a:xfrm>
          <a:prstGeom prst="ellipse">
            <a:avLst/>
          </a:prstGeom>
          <a:solidFill>
            <a:schemeClr val="accent6">
              <a:lumMod val="40000"/>
              <a:lumOff val="60000"/>
            </a:schemeClr>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solidFill>
                <a:prstClr val="white"/>
              </a:solidFill>
            </a:endParaRPr>
          </a:p>
        </p:txBody>
      </p:sp>
      <p:sp>
        <p:nvSpPr>
          <p:cNvPr id="84" name="Oval 83"/>
          <p:cNvSpPr/>
          <p:nvPr/>
        </p:nvSpPr>
        <p:spPr>
          <a:xfrm>
            <a:off x="2219883" y="4827340"/>
            <a:ext cx="155258" cy="156660"/>
          </a:xfrm>
          <a:prstGeom prst="ellipse">
            <a:avLst/>
          </a:prstGeom>
          <a:solidFill>
            <a:schemeClr val="accent6">
              <a:lumMod val="40000"/>
              <a:lumOff val="60000"/>
            </a:schemeClr>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solidFill>
                <a:prstClr val="white"/>
              </a:solidFill>
            </a:endParaRPr>
          </a:p>
        </p:txBody>
      </p:sp>
      <p:sp>
        <p:nvSpPr>
          <p:cNvPr id="85" name="Oval 84"/>
          <p:cNvSpPr/>
          <p:nvPr/>
        </p:nvSpPr>
        <p:spPr>
          <a:xfrm>
            <a:off x="2404072" y="4381370"/>
            <a:ext cx="155258" cy="156660"/>
          </a:xfrm>
          <a:prstGeom prst="ellipse">
            <a:avLst/>
          </a:prstGeom>
          <a:solidFill>
            <a:schemeClr val="accent6">
              <a:lumMod val="40000"/>
              <a:lumOff val="60000"/>
            </a:schemeClr>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solidFill>
                <a:prstClr val="white"/>
              </a:solidFill>
            </a:endParaRPr>
          </a:p>
        </p:txBody>
      </p:sp>
      <p:sp>
        <p:nvSpPr>
          <p:cNvPr id="86" name="Oval 85"/>
          <p:cNvSpPr/>
          <p:nvPr/>
        </p:nvSpPr>
        <p:spPr>
          <a:xfrm>
            <a:off x="4594948" y="4924290"/>
            <a:ext cx="155258" cy="156660"/>
          </a:xfrm>
          <a:prstGeom prst="ellipse">
            <a:avLst/>
          </a:prstGeom>
          <a:solidFill>
            <a:schemeClr val="accent6">
              <a:lumMod val="40000"/>
              <a:lumOff val="60000"/>
            </a:schemeClr>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solidFill>
                <a:prstClr val="white"/>
              </a:solidFill>
            </a:endParaRPr>
          </a:p>
        </p:txBody>
      </p:sp>
      <p:sp>
        <p:nvSpPr>
          <p:cNvPr id="87" name="Oval 86"/>
          <p:cNvSpPr/>
          <p:nvPr/>
        </p:nvSpPr>
        <p:spPr>
          <a:xfrm>
            <a:off x="4459230" y="4284420"/>
            <a:ext cx="155258" cy="156660"/>
          </a:xfrm>
          <a:prstGeom prst="ellipse">
            <a:avLst/>
          </a:prstGeom>
          <a:solidFill>
            <a:schemeClr val="accent6">
              <a:lumMod val="40000"/>
              <a:lumOff val="60000"/>
            </a:schemeClr>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solidFill>
                <a:prstClr val="white"/>
              </a:solidFill>
            </a:endParaRPr>
          </a:p>
        </p:txBody>
      </p:sp>
      <p:sp>
        <p:nvSpPr>
          <p:cNvPr id="88" name="Oval 87"/>
          <p:cNvSpPr/>
          <p:nvPr/>
        </p:nvSpPr>
        <p:spPr>
          <a:xfrm>
            <a:off x="4720972" y="4206860"/>
            <a:ext cx="155258" cy="156660"/>
          </a:xfrm>
          <a:prstGeom prst="ellipse">
            <a:avLst/>
          </a:prstGeom>
          <a:solidFill>
            <a:schemeClr val="accent6">
              <a:lumMod val="40000"/>
              <a:lumOff val="60000"/>
            </a:schemeClr>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solidFill>
                <a:prstClr val="white"/>
              </a:solidFill>
            </a:endParaRPr>
          </a:p>
        </p:txBody>
      </p:sp>
      <p:sp>
        <p:nvSpPr>
          <p:cNvPr id="89" name="Oval 88"/>
          <p:cNvSpPr/>
          <p:nvPr/>
        </p:nvSpPr>
        <p:spPr>
          <a:xfrm>
            <a:off x="4953631" y="5118190"/>
            <a:ext cx="155258" cy="156660"/>
          </a:xfrm>
          <a:prstGeom prst="ellipse">
            <a:avLst/>
          </a:prstGeom>
          <a:solidFill>
            <a:schemeClr val="accent6">
              <a:lumMod val="40000"/>
              <a:lumOff val="60000"/>
            </a:schemeClr>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solidFill>
                <a:prstClr val="white"/>
              </a:solidFill>
            </a:endParaRPr>
          </a:p>
        </p:txBody>
      </p:sp>
      <p:sp>
        <p:nvSpPr>
          <p:cNvPr id="90" name="Oval 89"/>
          <p:cNvSpPr/>
          <p:nvPr/>
        </p:nvSpPr>
        <p:spPr>
          <a:xfrm>
            <a:off x="6766436" y="3557295"/>
            <a:ext cx="155258" cy="156660"/>
          </a:xfrm>
          <a:prstGeom prst="ellipse">
            <a:avLst/>
          </a:prstGeom>
          <a:solidFill>
            <a:schemeClr val="accent6">
              <a:lumMod val="40000"/>
              <a:lumOff val="60000"/>
            </a:schemeClr>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solidFill>
                <a:prstClr val="white"/>
              </a:solidFill>
            </a:endParaRPr>
          </a:p>
        </p:txBody>
      </p:sp>
      <p:sp>
        <p:nvSpPr>
          <p:cNvPr id="91" name="Oval 90"/>
          <p:cNvSpPr/>
          <p:nvPr/>
        </p:nvSpPr>
        <p:spPr>
          <a:xfrm>
            <a:off x="6669494" y="3731805"/>
            <a:ext cx="155258" cy="156660"/>
          </a:xfrm>
          <a:prstGeom prst="ellipse">
            <a:avLst/>
          </a:prstGeom>
          <a:solidFill>
            <a:schemeClr val="accent6">
              <a:lumMod val="40000"/>
              <a:lumOff val="60000"/>
            </a:schemeClr>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solidFill>
                <a:prstClr val="white"/>
              </a:solidFill>
            </a:endParaRPr>
          </a:p>
        </p:txBody>
      </p:sp>
      <p:sp>
        <p:nvSpPr>
          <p:cNvPr id="92" name="Oval 91"/>
          <p:cNvSpPr/>
          <p:nvPr/>
        </p:nvSpPr>
        <p:spPr>
          <a:xfrm>
            <a:off x="6989553" y="3713955"/>
            <a:ext cx="155258" cy="156660"/>
          </a:xfrm>
          <a:prstGeom prst="ellipse">
            <a:avLst/>
          </a:prstGeom>
          <a:solidFill>
            <a:schemeClr val="accent6">
              <a:lumMod val="40000"/>
              <a:lumOff val="60000"/>
            </a:schemeClr>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solidFill>
                <a:prstClr val="white"/>
              </a:solidFill>
            </a:endParaRPr>
          </a:p>
        </p:txBody>
      </p:sp>
      <p:sp>
        <p:nvSpPr>
          <p:cNvPr id="93" name="Oval 92"/>
          <p:cNvSpPr/>
          <p:nvPr/>
        </p:nvSpPr>
        <p:spPr>
          <a:xfrm>
            <a:off x="6436835" y="3760890"/>
            <a:ext cx="155258" cy="156660"/>
          </a:xfrm>
          <a:prstGeom prst="ellipse">
            <a:avLst/>
          </a:prstGeom>
          <a:solidFill>
            <a:schemeClr val="accent6">
              <a:lumMod val="40000"/>
              <a:lumOff val="60000"/>
            </a:schemeClr>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solidFill>
                <a:prstClr val="white"/>
              </a:solidFill>
            </a:endParaRPr>
          </a:p>
        </p:txBody>
      </p:sp>
      <p:sp>
        <p:nvSpPr>
          <p:cNvPr id="94" name="Oval 93"/>
          <p:cNvSpPr/>
          <p:nvPr/>
        </p:nvSpPr>
        <p:spPr>
          <a:xfrm>
            <a:off x="6717965" y="4488015"/>
            <a:ext cx="155258" cy="156660"/>
          </a:xfrm>
          <a:prstGeom prst="ellipse">
            <a:avLst/>
          </a:prstGeom>
          <a:solidFill>
            <a:schemeClr val="accent6">
              <a:lumMod val="40000"/>
              <a:lumOff val="60000"/>
            </a:schemeClr>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solidFill>
                <a:prstClr val="white"/>
              </a:solidFill>
            </a:endParaRPr>
          </a:p>
        </p:txBody>
      </p:sp>
      <p:sp>
        <p:nvSpPr>
          <p:cNvPr id="95" name="Oval 94"/>
          <p:cNvSpPr/>
          <p:nvPr/>
        </p:nvSpPr>
        <p:spPr>
          <a:xfrm>
            <a:off x="6514388" y="4846730"/>
            <a:ext cx="155258" cy="156660"/>
          </a:xfrm>
          <a:prstGeom prst="ellipse">
            <a:avLst/>
          </a:prstGeom>
          <a:solidFill>
            <a:schemeClr val="accent6">
              <a:lumMod val="40000"/>
              <a:lumOff val="60000"/>
            </a:schemeClr>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solidFill>
                <a:prstClr val="white"/>
              </a:solidFill>
            </a:endParaRPr>
          </a:p>
        </p:txBody>
      </p:sp>
      <p:sp>
        <p:nvSpPr>
          <p:cNvPr id="96" name="Oval 95"/>
          <p:cNvSpPr/>
          <p:nvPr/>
        </p:nvSpPr>
        <p:spPr>
          <a:xfrm>
            <a:off x="7018483" y="4837035"/>
            <a:ext cx="155258" cy="156660"/>
          </a:xfrm>
          <a:prstGeom prst="ellipse">
            <a:avLst/>
          </a:prstGeom>
          <a:solidFill>
            <a:schemeClr val="accent6">
              <a:lumMod val="40000"/>
              <a:lumOff val="60000"/>
            </a:schemeClr>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solidFill>
                <a:prstClr val="white"/>
              </a:solidFill>
            </a:endParaRPr>
          </a:p>
        </p:txBody>
      </p:sp>
      <p:sp>
        <p:nvSpPr>
          <p:cNvPr id="97" name="Oval 96"/>
          <p:cNvSpPr/>
          <p:nvPr/>
        </p:nvSpPr>
        <p:spPr>
          <a:xfrm>
            <a:off x="7057260" y="4449235"/>
            <a:ext cx="155258" cy="156660"/>
          </a:xfrm>
          <a:prstGeom prst="ellipse">
            <a:avLst/>
          </a:prstGeom>
          <a:solidFill>
            <a:schemeClr val="accent6">
              <a:lumMod val="40000"/>
              <a:lumOff val="60000"/>
            </a:schemeClr>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solidFill>
                <a:prstClr val="white"/>
              </a:solidFill>
            </a:endParaRPr>
          </a:p>
        </p:txBody>
      </p:sp>
      <p:sp>
        <p:nvSpPr>
          <p:cNvPr id="98" name="Oval 97"/>
          <p:cNvSpPr/>
          <p:nvPr/>
        </p:nvSpPr>
        <p:spPr>
          <a:xfrm>
            <a:off x="6756742" y="5069715"/>
            <a:ext cx="155258" cy="156660"/>
          </a:xfrm>
          <a:prstGeom prst="ellipse">
            <a:avLst/>
          </a:prstGeom>
          <a:solidFill>
            <a:schemeClr val="accent6">
              <a:lumMod val="40000"/>
              <a:lumOff val="60000"/>
            </a:schemeClr>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solidFill>
                <a:prstClr val="white"/>
              </a:solidFill>
            </a:endParaRPr>
          </a:p>
        </p:txBody>
      </p:sp>
      <p:sp>
        <p:nvSpPr>
          <p:cNvPr id="99" name="Oval 98"/>
          <p:cNvSpPr/>
          <p:nvPr/>
        </p:nvSpPr>
        <p:spPr>
          <a:xfrm>
            <a:off x="7008789" y="5060020"/>
            <a:ext cx="155258" cy="156660"/>
          </a:xfrm>
          <a:prstGeom prst="ellipse">
            <a:avLst/>
          </a:prstGeom>
          <a:solidFill>
            <a:schemeClr val="accent6">
              <a:lumMod val="40000"/>
              <a:lumOff val="60000"/>
            </a:schemeClr>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solidFill>
                <a:prstClr val="white"/>
              </a:solidFill>
            </a:endParaRPr>
          </a:p>
        </p:txBody>
      </p:sp>
      <p:sp>
        <p:nvSpPr>
          <p:cNvPr id="100" name="Oval 99"/>
          <p:cNvSpPr/>
          <p:nvPr/>
        </p:nvSpPr>
        <p:spPr>
          <a:xfrm>
            <a:off x="6165399" y="3914470"/>
            <a:ext cx="155258" cy="156660"/>
          </a:xfrm>
          <a:prstGeom prst="ellipse">
            <a:avLst/>
          </a:prstGeom>
          <a:solidFill>
            <a:schemeClr val="accent6">
              <a:lumMod val="40000"/>
              <a:lumOff val="60000"/>
            </a:schemeClr>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solidFill>
                <a:prstClr val="white"/>
              </a:solidFill>
            </a:endParaRPr>
          </a:p>
        </p:txBody>
      </p:sp>
      <p:sp>
        <p:nvSpPr>
          <p:cNvPr id="101" name="Oval 100"/>
          <p:cNvSpPr/>
          <p:nvPr/>
        </p:nvSpPr>
        <p:spPr>
          <a:xfrm>
            <a:off x="5961822" y="4071130"/>
            <a:ext cx="155258" cy="156660"/>
          </a:xfrm>
          <a:prstGeom prst="ellipse">
            <a:avLst/>
          </a:prstGeom>
          <a:solidFill>
            <a:schemeClr val="accent6">
              <a:lumMod val="40000"/>
              <a:lumOff val="60000"/>
            </a:schemeClr>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solidFill>
                <a:prstClr val="white"/>
              </a:solidFill>
            </a:endParaRPr>
          </a:p>
        </p:txBody>
      </p:sp>
      <p:sp>
        <p:nvSpPr>
          <p:cNvPr id="102" name="Oval 101"/>
          <p:cNvSpPr/>
          <p:nvPr/>
        </p:nvSpPr>
        <p:spPr>
          <a:xfrm>
            <a:off x="5913351" y="4284420"/>
            <a:ext cx="155258" cy="156660"/>
          </a:xfrm>
          <a:prstGeom prst="ellipse">
            <a:avLst/>
          </a:prstGeom>
          <a:solidFill>
            <a:schemeClr val="accent6">
              <a:lumMod val="40000"/>
              <a:lumOff val="60000"/>
            </a:schemeClr>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solidFill>
                <a:prstClr val="white"/>
              </a:solidFill>
            </a:endParaRPr>
          </a:p>
        </p:txBody>
      </p:sp>
      <p:sp>
        <p:nvSpPr>
          <p:cNvPr id="103" name="Oval 102"/>
          <p:cNvSpPr/>
          <p:nvPr/>
        </p:nvSpPr>
        <p:spPr>
          <a:xfrm>
            <a:off x="5797021" y="4507405"/>
            <a:ext cx="155258" cy="156660"/>
          </a:xfrm>
          <a:prstGeom prst="ellipse">
            <a:avLst/>
          </a:prstGeom>
          <a:solidFill>
            <a:schemeClr val="accent6">
              <a:lumMod val="40000"/>
              <a:lumOff val="60000"/>
            </a:schemeClr>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solidFill>
                <a:prstClr val="white"/>
              </a:solidFill>
            </a:endParaRPr>
          </a:p>
        </p:txBody>
      </p:sp>
      <p:sp>
        <p:nvSpPr>
          <p:cNvPr id="104" name="Oval 103"/>
          <p:cNvSpPr/>
          <p:nvPr/>
        </p:nvSpPr>
        <p:spPr>
          <a:xfrm>
            <a:off x="6000598" y="3780280"/>
            <a:ext cx="155258" cy="156660"/>
          </a:xfrm>
          <a:prstGeom prst="ellipse">
            <a:avLst/>
          </a:prstGeom>
          <a:solidFill>
            <a:schemeClr val="accent6">
              <a:lumMod val="40000"/>
              <a:lumOff val="60000"/>
            </a:schemeClr>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solidFill>
                <a:prstClr val="white"/>
              </a:solidFill>
            </a:endParaRPr>
          </a:p>
        </p:txBody>
      </p:sp>
      <p:sp>
        <p:nvSpPr>
          <p:cNvPr id="105" name="Oval 104"/>
          <p:cNvSpPr/>
          <p:nvPr/>
        </p:nvSpPr>
        <p:spPr>
          <a:xfrm>
            <a:off x="5826104" y="5176360"/>
            <a:ext cx="155258" cy="156660"/>
          </a:xfrm>
          <a:prstGeom prst="ellipse">
            <a:avLst/>
          </a:prstGeom>
          <a:solidFill>
            <a:schemeClr val="accent6">
              <a:lumMod val="40000"/>
              <a:lumOff val="60000"/>
            </a:schemeClr>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solidFill>
                <a:prstClr val="white"/>
              </a:solidFill>
            </a:endParaRPr>
          </a:p>
        </p:txBody>
      </p:sp>
      <p:sp>
        <p:nvSpPr>
          <p:cNvPr id="106" name="Oval 105"/>
          <p:cNvSpPr/>
          <p:nvPr/>
        </p:nvSpPr>
        <p:spPr>
          <a:xfrm>
            <a:off x="5932739" y="5446279"/>
            <a:ext cx="155258" cy="156660"/>
          </a:xfrm>
          <a:prstGeom prst="ellipse">
            <a:avLst/>
          </a:prstGeom>
          <a:solidFill>
            <a:schemeClr val="accent6">
              <a:lumMod val="40000"/>
              <a:lumOff val="60000"/>
            </a:schemeClr>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solidFill>
                <a:prstClr val="white"/>
              </a:solidFill>
            </a:endParaRPr>
          </a:p>
        </p:txBody>
      </p:sp>
      <p:sp>
        <p:nvSpPr>
          <p:cNvPr id="107" name="Oval 106"/>
          <p:cNvSpPr/>
          <p:nvPr/>
        </p:nvSpPr>
        <p:spPr>
          <a:xfrm>
            <a:off x="6107234" y="5612634"/>
            <a:ext cx="155258" cy="156660"/>
          </a:xfrm>
          <a:prstGeom prst="ellipse">
            <a:avLst/>
          </a:prstGeom>
          <a:solidFill>
            <a:schemeClr val="accent6">
              <a:lumMod val="40000"/>
              <a:lumOff val="60000"/>
            </a:schemeClr>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solidFill>
                <a:prstClr val="white"/>
              </a:solidFill>
            </a:endParaRPr>
          </a:p>
        </p:txBody>
      </p:sp>
      <p:sp>
        <p:nvSpPr>
          <p:cNvPr id="108" name="Oval 107"/>
          <p:cNvSpPr/>
          <p:nvPr/>
        </p:nvSpPr>
        <p:spPr>
          <a:xfrm>
            <a:off x="6242952" y="5806534"/>
            <a:ext cx="155258" cy="156660"/>
          </a:xfrm>
          <a:prstGeom prst="ellipse">
            <a:avLst/>
          </a:prstGeom>
          <a:solidFill>
            <a:schemeClr val="accent6">
              <a:lumMod val="40000"/>
              <a:lumOff val="60000"/>
            </a:schemeClr>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solidFill>
                <a:prstClr val="white"/>
              </a:solidFill>
            </a:endParaRPr>
          </a:p>
        </p:txBody>
      </p:sp>
      <p:sp>
        <p:nvSpPr>
          <p:cNvPr id="109" name="Oval 108"/>
          <p:cNvSpPr/>
          <p:nvPr/>
        </p:nvSpPr>
        <p:spPr>
          <a:xfrm>
            <a:off x="6456223" y="5767754"/>
            <a:ext cx="155258" cy="156660"/>
          </a:xfrm>
          <a:prstGeom prst="ellipse">
            <a:avLst/>
          </a:prstGeom>
          <a:solidFill>
            <a:schemeClr val="accent6">
              <a:lumMod val="40000"/>
              <a:lumOff val="60000"/>
            </a:schemeClr>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solidFill>
                <a:prstClr val="white"/>
              </a:solidFill>
            </a:endParaRPr>
          </a:p>
        </p:txBody>
      </p:sp>
      <p:sp>
        <p:nvSpPr>
          <p:cNvPr id="110" name="Oval 109"/>
          <p:cNvSpPr/>
          <p:nvPr/>
        </p:nvSpPr>
        <p:spPr>
          <a:xfrm>
            <a:off x="6688883" y="5796839"/>
            <a:ext cx="155258" cy="156660"/>
          </a:xfrm>
          <a:prstGeom prst="ellipse">
            <a:avLst/>
          </a:prstGeom>
          <a:solidFill>
            <a:schemeClr val="accent6">
              <a:lumMod val="40000"/>
              <a:lumOff val="60000"/>
            </a:schemeClr>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solidFill>
                <a:prstClr val="white"/>
              </a:solidFill>
            </a:endParaRPr>
          </a:p>
        </p:txBody>
      </p:sp>
      <p:sp>
        <p:nvSpPr>
          <p:cNvPr id="111" name="Oval 110"/>
          <p:cNvSpPr/>
          <p:nvPr/>
        </p:nvSpPr>
        <p:spPr>
          <a:xfrm>
            <a:off x="6805212" y="5961654"/>
            <a:ext cx="155258" cy="156660"/>
          </a:xfrm>
          <a:prstGeom prst="ellipse">
            <a:avLst/>
          </a:prstGeom>
          <a:solidFill>
            <a:schemeClr val="accent6">
              <a:lumMod val="40000"/>
              <a:lumOff val="60000"/>
            </a:schemeClr>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solidFill>
                <a:prstClr val="white"/>
              </a:solidFill>
            </a:endParaRPr>
          </a:p>
        </p:txBody>
      </p:sp>
      <p:sp>
        <p:nvSpPr>
          <p:cNvPr id="112" name="Oval 111"/>
          <p:cNvSpPr/>
          <p:nvPr/>
        </p:nvSpPr>
        <p:spPr>
          <a:xfrm>
            <a:off x="7047566" y="5796839"/>
            <a:ext cx="155258" cy="156660"/>
          </a:xfrm>
          <a:prstGeom prst="ellipse">
            <a:avLst/>
          </a:prstGeom>
          <a:solidFill>
            <a:schemeClr val="accent6">
              <a:lumMod val="40000"/>
              <a:lumOff val="60000"/>
            </a:schemeClr>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solidFill>
                <a:prstClr val="white"/>
              </a:solidFill>
            </a:endParaRPr>
          </a:p>
        </p:txBody>
      </p:sp>
      <p:sp>
        <p:nvSpPr>
          <p:cNvPr id="113" name="Oval 112"/>
          <p:cNvSpPr/>
          <p:nvPr/>
        </p:nvSpPr>
        <p:spPr>
          <a:xfrm>
            <a:off x="7283361" y="3792390"/>
            <a:ext cx="155258" cy="156660"/>
          </a:xfrm>
          <a:prstGeom prst="ellipse">
            <a:avLst/>
          </a:prstGeom>
          <a:solidFill>
            <a:schemeClr val="accent6">
              <a:lumMod val="40000"/>
              <a:lumOff val="60000"/>
            </a:schemeClr>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solidFill>
                <a:prstClr val="white"/>
              </a:solidFill>
            </a:endParaRPr>
          </a:p>
        </p:txBody>
      </p:sp>
      <p:sp>
        <p:nvSpPr>
          <p:cNvPr id="114" name="Oval 113"/>
          <p:cNvSpPr/>
          <p:nvPr/>
        </p:nvSpPr>
        <p:spPr>
          <a:xfrm>
            <a:off x="7507992" y="3921990"/>
            <a:ext cx="155258" cy="156660"/>
          </a:xfrm>
          <a:prstGeom prst="ellipse">
            <a:avLst/>
          </a:prstGeom>
          <a:solidFill>
            <a:schemeClr val="accent6">
              <a:lumMod val="40000"/>
              <a:lumOff val="60000"/>
            </a:schemeClr>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solidFill>
                <a:prstClr val="white"/>
              </a:solidFill>
            </a:endParaRPr>
          </a:p>
        </p:txBody>
      </p:sp>
      <p:sp>
        <p:nvSpPr>
          <p:cNvPr id="115" name="Oval 114"/>
          <p:cNvSpPr/>
          <p:nvPr/>
        </p:nvSpPr>
        <p:spPr>
          <a:xfrm>
            <a:off x="7335199" y="5667270"/>
            <a:ext cx="155258" cy="156660"/>
          </a:xfrm>
          <a:prstGeom prst="ellipse">
            <a:avLst/>
          </a:prstGeom>
          <a:solidFill>
            <a:schemeClr val="accent6">
              <a:lumMod val="40000"/>
              <a:lumOff val="60000"/>
            </a:schemeClr>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solidFill>
                <a:prstClr val="white"/>
              </a:solidFill>
            </a:endParaRPr>
          </a:p>
        </p:txBody>
      </p:sp>
      <p:sp>
        <p:nvSpPr>
          <p:cNvPr id="116" name="Oval 115"/>
          <p:cNvSpPr/>
          <p:nvPr/>
        </p:nvSpPr>
        <p:spPr>
          <a:xfrm>
            <a:off x="7568470" y="5511750"/>
            <a:ext cx="155258" cy="156660"/>
          </a:xfrm>
          <a:prstGeom prst="ellipse">
            <a:avLst/>
          </a:prstGeom>
          <a:solidFill>
            <a:schemeClr val="accent6">
              <a:lumMod val="40000"/>
              <a:lumOff val="60000"/>
            </a:schemeClr>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solidFill>
                <a:prstClr val="white"/>
              </a:solidFill>
            </a:endParaRPr>
          </a:p>
        </p:txBody>
      </p:sp>
      <p:sp>
        <p:nvSpPr>
          <p:cNvPr id="117" name="Oval 116"/>
          <p:cNvSpPr/>
          <p:nvPr/>
        </p:nvSpPr>
        <p:spPr>
          <a:xfrm>
            <a:off x="7741263" y="5252550"/>
            <a:ext cx="155258" cy="156660"/>
          </a:xfrm>
          <a:prstGeom prst="ellipse">
            <a:avLst/>
          </a:prstGeom>
          <a:solidFill>
            <a:schemeClr val="accent6">
              <a:lumMod val="40000"/>
              <a:lumOff val="60000"/>
            </a:schemeClr>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solidFill>
                <a:prstClr val="white"/>
              </a:solidFill>
            </a:endParaRPr>
          </a:p>
        </p:txBody>
      </p:sp>
      <p:sp>
        <p:nvSpPr>
          <p:cNvPr id="118" name="Oval 117"/>
          <p:cNvSpPr/>
          <p:nvPr/>
        </p:nvSpPr>
        <p:spPr>
          <a:xfrm>
            <a:off x="7637587" y="4060230"/>
            <a:ext cx="155258" cy="156660"/>
          </a:xfrm>
          <a:prstGeom prst="ellipse">
            <a:avLst/>
          </a:prstGeom>
          <a:solidFill>
            <a:schemeClr val="accent6">
              <a:lumMod val="40000"/>
              <a:lumOff val="60000"/>
            </a:schemeClr>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solidFill>
                <a:prstClr val="white"/>
              </a:solidFill>
            </a:endParaRPr>
          </a:p>
        </p:txBody>
      </p:sp>
      <p:sp>
        <p:nvSpPr>
          <p:cNvPr id="119" name="Oval 118"/>
          <p:cNvSpPr/>
          <p:nvPr/>
        </p:nvSpPr>
        <p:spPr>
          <a:xfrm>
            <a:off x="7939719" y="4981690"/>
            <a:ext cx="155258" cy="156660"/>
          </a:xfrm>
          <a:prstGeom prst="ellipse">
            <a:avLst/>
          </a:prstGeom>
          <a:solidFill>
            <a:schemeClr val="accent6">
              <a:lumMod val="40000"/>
              <a:lumOff val="60000"/>
            </a:schemeClr>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solidFill>
                <a:prstClr val="white"/>
              </a:solidFill>
            </a:endParaRPr>
          </a:p>
        </p:txBody>
      </p:sp>
      <p:sp>
        <p:nvSpPr>
          <p:cNvPr id="120" name="Oval 119"/>
          <p:cNvSpPr/>
          <p:nvPr/>
        </p:nvSpPr>
        <p:spPr>
          <a:xfrm>
            <a:off x="7784461" y="4284870"/>
            <a:ext cx="155258" cy="156660"/>
          </a:xfrm>
          <a:prstGeom prst="ellipse">
            <a:avLst/>
          </a:prstGeom>
          <a:solidFill>
            <a:schemeClr val="accent6">
              <a:lumMod val="40000"/>
              <a:lumOff val="60000"/>
            </a:schemeClr>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solidFill>
                <a:prstClr val="white"/>
              </a:solidFill>
            </a:endParaRPr>
          </a:p>
        </p:txBody>
      </p:sp>
      <p:sp>
        <p:nvSpPr>
          <p:cNvPr id="121" name="Oval 120"/>
          <p:cNvSpPr/>
          <p:nvPr/>
        </p:nvSpPr>
        <p:spPr>
          <a:xfrm>
            <a:off x="7965638" y="4459700"/>
            <a:ext cx="155258" cy="156660"/>
          </a:xfrm>
          <a:prstGeom prst="ellipse">
            <a:avLst/>
          </a:prstGeom>
          <a:solidFill>
            <a:schemeClr val="accent6">
              <a:lumMod val="40000"/>
              <a:lumOff val="60000"/>
            </a:schemeClr>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solidFill>
                <a:prstClr val="white"/>
              </a:solidFill>
            </a:endParaRPr>
          </a:p>
        </p:txBody>
      </p:sp>
      <p:sp>
        <p:nvSpPr>
          <p:cNvPr id="122" name="Oval 121"/>
          <p:cNvSpPr/>
          <p:nvPr/>
        </p:nvSpPr>
        <p:spPr>
          <a:xfrm>
            <a:off x="7888009" y="4709460"/>
            <a:ext cx="155258" cy="156660"/>
          </a:xfrm>
          <a:prstGeom prst="ellipse">
            <a:avLst/>
          </a:prstGeom>
          <a:solidFill>
            <a:schemeClr val="accent6">
              <a:lumMod val="40000"/>
              <a:lumOff val="60000"/>
            </a:schemeClr>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solidFill>
                <a:prstClr val="white"/>
              </a:solidFill>
            </a:endParaRPr>
          </a:p>
        </p:txBody>
      </p:sp>
      <p:sp>
        <p:nvSpPr>
          <p:cNvPr id="123" name="Oval 122"/>
          <p:cNvSpPr/>
          <p:nvPr/>
        </p:nvSpPr>
        <p:spPr>
          <a:xfrm>
            <a:off x="7827532" y="5612634"/>
            <a:ext cx="155258" cy="156660"/>
          </a:xfrm>
          <a:prstGeom prst="ellipse">
            <a:avLst/>
          </a:prstGeom>
          <a:solidFill>
            <a:schemeClr val="accent6">
              <a:lumMod val="40000"/>
              <a:lumOff val="60000"/>
            </a:schemeClr>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GB">
              <a:solidFill>
                <a:prstClr val="white"/>
              </a:solidFill>
            </a:endParaRPr>
          </a:p>
        </p:txBody>
      </p:sp>
      <p:graphicFrame>
        <p:nvGraphicFramePr>
          <p:cNvPr id="124" name="Diagram 123"/>
          <p:cNvGraphicFramePr/>
          <p:nvPr>
            <p:extLst>
              <p:ext uri="{D42A27DB-BD31-4B8C-83A1-F6EECF244321}">
                <p14:modId xmlns:p14="http://schemas.microsoft.com/office/powerpoint/2010/main" val="163838405"/>
              </p:ext>
            </p:extLst>
          </p:nvPr>
        </p:nvGraphicFramePr>
        <p:xfrm>
          <a:off x="1541587" y="1975930"/>
          <a:ext cx="6096000" cy="158136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25" name="TextBox 124"/>
          <p:cNvSpPr txBox="1"/>
          <p:nvPr/>
        </p:nvSpPr>
        <p:spPr>
          <a:xfrm>
            <a:off x="0" y="6118314"/>
            <a:ext cx="9144000" cy="677108"/>
          </a:xfrm>
          <a:prstGeom prst="rect">
            <a:avLst/>
          </a:prstGeom>
          <a:noFill/>
        </p:spPr>
        <p:txBody>
          <a:bodyPr wrap="square" rtlCol="0">
            <a:spAutoFit/>
          </a:bodyPr>
          <a:lstStyle/>
          <a:p>
            <a:pPr marL="392113" indent="-290513" algn="ctr">
              <a:buSzPct val="45000"/>
              <a:tabLst>
                <a:tab pos="392113" algn="l"/>
                <a:tab pos="839788" algn="l"/>
                <a:tab pos="1289050" algn="l"/>
                <a:tab pos="1738313" algn="l"/>
                <a:tab pos="2187575" algn="l"/>
                <a:tab pos="2636838" algn="l"/>
                <a:tab pos="3086100" algn="l"/>
                <a:tab pos="3535363" algn="l"/>
                <a:tab pos="3984625" algn="l"/>
                <a:tab pos="4433888" algn="l"/>
                <a:tab pos="4883150" algn="l"/>
                <a:tab pos="5332413" algn="l"/>
                <a:tab pos="5781675" algn="l"/>
                <a:tab pos="6230938" algn="l"/>
                <a:tab pos="6680200" algn="l"/>
                <a:tab pos="7129463" algn="l"/>
                <a:tab pos="7578725" algn="l"/>
                <a:tab pos="8027988" algn="l"/>
                <a:tab pos="8477250" algn="l"/>
                <a:tab pos="8926513" algn="l"/>
                <a:tab pos="9375775" algn="l"/>
              </a:tabLst>
            </a:pPr>
            <a:r>
              <a:rPr lang="en-GB" sz="2000" b="1" dirty="0" smtClean="0">
                <a:solidFill>
                  <a:srgbClr val="660066"/>
                </a:solidFill>
                <a:latin typeface="Avenir Next"/>
              </a:rPr>
              <a:t>      Medicine in a sphere can be released over a long period of time</a:t>
            </a:r>
          </a:p>
          <a:p>
            <a:endParaRPr lang="en-US" b="1" dirty="0">
              <a:solidFill>
                <a:srgbClr val="660066"/>
              </a:solidFill>
            </a:endParaRPr>
          </a:p>
        </p:txBody>
      </p:sp>
      <p:cxnSp>
        <p:nvCxnSpPr>
          <p:cNvPr id="17" name="Straight Arrow Connector 16"/>
          <p:cNvCxnSpPr/>
          <p:nvPr/>
        </p:nvCxnSpPr>
        <p:spPr>
          <a:xfrm>
            <a:off x="3657600" y="2204864"/>
            <a:ext cx="1451289" cy="0"/>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126" name="Straight Arrow Connector 125"/>
          <p:cNvCxnSpPr/>
          <p:nvPr/>
        </p:nvCxnSpPr>
        <p:spPr>
          <a:xfrm>
            <a:off x="3896969" y="3284984"/>
            <a:ext cx="1211919" cy="0"/>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128" name="Straight Arrow Connector 127"/>
          <p:cNvCxnSpPr/>
          <p:nvPr/>
        </p:nvCxnSpPr>
        <p:spPr>
          <a:xfrm>
            <a:off x="4342976" y="2780928"/>
            <a:ext cx="795071" cy="0"/>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76615463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nvSpPr>
        <p:spPr>
          <a:xfrm>
            <a:off x="1201119" y="589492"/>
            <a:ext cx="9906000" cy="705908"/>
          </a:xfrm>
          <a:prstGeom prst="rect">
            <a:avLst/>
          </a:prstGeom>
        </p:spPr>
        <p:txBody>
          <a:bodyPr>
            <a:scene3d>
              <a:camera prst="orthographicFront"/>
              <a:lightRig rig="harsh" dir="t"/>
            </a:scene3d>
            <a:sp3d extrusionH="57150" prstMaterial="plastic">
              <a:bevelT w="50800" h="38100" prst="riblet"/>
            </a:sp3d>
          </a:bodyPr>
          <a:lstStyle/>
          <a:p>
            <a:r>
              <a:rPr lang="en-IE" sz="4000" b="1" dirty="0">
                <a:solidFill>
                  <a:srgbClr val="660066"/>
                </a:solidFill>
                <a:latin typeface="Avenir Next"/>
              </a:rPr>
              <a:t>S</a:t>
            </a:r>
            <a:r>
              <a:rPr lang="en-IE" sz="4000" b="1" dirty="0" smtClean="0">
                <a:solidFill>
                  <a:srgbClr val="660066"/>
                </a:solidFill>
                <a:latin typeface="Avenir Next"/>
              </a:rPr>
              <a:t>pheres protect the </a:t>
            </a:r>
            <a:r>
              <a:rPr lang="en-IE" sz="4000" b="1" dirty="0">
                <a:solidFill>
                  <a:srgbClr val="660066"/>
                </a:solidFill>
                <a:latin typeface="Avenir Next"/>
              </a:rPr>
              <a:t>m</a:t>
            </a:r>
            <a:r>
              <a:rPr lang="en-IE" sz="4000" b="1" dirty="0" smtClean="0">
                <a:solidFill>
                  <a:srgbClr val="660066"/>
                </a:solidFill>
                <a:latin typeface="Avenir Next"/>
              </a:rPr>
              <a:t>edicine</a:t>
            </a:r>
            <a:endParaRPr lang="en-IE" sz="4000" b="1" dirty="0">
              <a:solidFill>
                <a:srgbClr val="660066"/>
              </a:solidFill>
              <a:latin typeface="Avenir Next"/>
            </a:endParaRPr>
          </a:p>
        </p:txBody>
      </p:sp>
      <p:sp>
        <p:nvSpPr>
          <p:cNvPr id="3" name="TextBox 2"/>
          <p:cNvSpPr txBox="1"/>
          <p:nvPr/>
        </p:nvSpPr>
        <p:spPr>
          <a:xfrm>
            <a:off x="35496" y="1295400"/>
            <a:ext cx="5013616" cy="2308324"/>
          </a:xfrm>
          <a:prstGeom prst="rect">
            <a:avLst/>
          </a:prstGeom>
          <a:noFill/>
        </p:spPr>
        <p:txBody>
          <a:bodyPr wrap="square" rtlCol="0">
            <a:spAutoFit/>
          </a:bodyPr>
          <a:lstStyle/>
          <a:p>
            <a:pPr marL="342900" indent="-342900">
              <a:buFont typeface="Arial" panose="020B0604020202020204" pitchFamily="34" charset="0"/>
              <a:buChar char="•"/>
            </a:pPr>
            <a:r>
              <a:rPr lang="en-IE" sz="2400" dirty="0" smtClean="0">
                <a:latin typeface="Avenir Next"/>
              </a:rPr>
              <a:t>The medicine can be put into a very tiny ball called a </a:t>
            </a:r>
            <a:r>
              <a:rPr lang="en-IE" sz="2400" b="1" dirty="0" smtClean="0">
                <a:solidFill>
                  <a:schemeClr val="accent6">
                    <a:lumMod val="75000"/>
                  </a:schemeClr>
                </a:solidFill>
                <a:latin typeface="Avenir Next"/>
              </a:rPr>
              <a:t>sphere</a:t>
            </a:r>
          </a:p>
          <a:p>
            <a:pPr marL="342900" indent="-342900">
              <a:buFont typeface="Arial" panose="020B0604020202020204" pitchFamily="34" charset="0"/>
              <a:buChar char="•"/>
            </a:pPr>
            <a:r>
              <a:rPr lang="en-IE" sz="2400" dirty="0" smtClean="0">
                <a:latin typeface="Avenir Next"/>
              </a:rPr>
              <a:t>The sphere lets go of the medicine slowly</a:t>
            </a:r>
          </a:p>
          <a:p>
            <a:pPr marL="342900" indent="-342900">
              <a:buFont typeface="Arial" panose="020B0604020202020204" pitchFamily="34" charset="0"/>
              <a:buChar char="•"/>
            </a:pPr>
            <a:r>
              <a:rPr lang="en-IE" sz="2400" dirty="0" smtClean="0">
                <a:latin typeface="Avenir Next"/>
              </a:rPr>
              <a:t>The sphere stops the medicine from washing away</a:t>
            </a:r>
            <a:endParaRPr lang="en-IE" sz="2400" dirty="0">
              <a:latin typeface="Avenir Next"/>
            </a:endParaRPr>
          </a:p>
        </p:txBody>
      </p:sp>
      <p:grpSp>
        <p:nvGrpSpPr>
          <p:cNvPr id="4" name="Group 3"/>
          <p:cNvGrpSpPr/>
          <p:nvPr/>
        </p:nvGrpSpPr>
        <p:grpSpPr>
          <a:xfrm>
            <a:off x="888036" y="2529916"/>
            <a:ext cx="7941964" cy="3765139"/>
            <a:chOff x="594505" y="2205396"/>
            <a:chExt cx="9093009" cy="4654514"/>
          </a:xfrm>
          <a:solidFill>
            <a:srgbClr val="000090"/>
          </a:solidFill>
          <a:effectLst>
            <a:glow rad="190500">
              <a:schemeClr val="bg1">
                <a:lumMod val="20000"/>
                <a:lumOff val="80000"/>
                <a:alpha val="75000"/>
              </a:schemeClr>
            </a:glow>
          </a:effectLst>
        </p:grpSpPr>
        <p:cxnSp>
          <p:nvCxnSpPr>
            <p:cNvPr id="5" name="Straight Connector 4"/>
            <p:cNvCxnSpPr/>
            <p:nvPr/>
          </p:nvCxnSpPr>
          <p:spPr>
            <a:xfrm flipH="1" flipV="1">
              <a:off x="3115015" y="5599655"/>
              <a:ext cx="3360210" cy="647274"/>
            </a:xfrm>
            <a:prstGeom prst="line">
              <a:avLst/>
            </a:prstGeom>
            <a:grpFill/>
            <a:scene3d>
              <a:camera prst="orthographicFront"/>
              <a:lightRig rig="threePt" dir="t"/>
            </a:scene3d>
            <a:sp3d>
              <a:bevelT w="101600" prst="riblet"/>
            </a:sp3d>
          </p:spPr>
          <p:style>
            <a:lnRef idx="2">
              <a:schemeClr val="accent1"/>
            </a:lnRef>
            <a:fillRef idx="0">
              <a:schemeClr val="accent1"/>
            </a:fillRef>
            <a:effectRef idx="1">
              <a:schemeClr val="accent1"/>
            </a:effectRef>
            <a:fontRef idx="minor">
              <a:schemeClr val="tx1"/>
            </a:fontRef>
          </p:style>
        </p:cxnSp>
        <p:cxnSp>
          <p:nvCxnSpPr>
            <p:cNvPr id="6" name="Straight Connector 5"/>
            <p:cNvCxnSpPr/>
            <p:nvPr/>
          </p:nvCxnSpPr>
          <p:spPr>
            <a:xfrm flipH="1">
              <a:off x="3115015" y="3260848"/>
              <a:ext cx="2113194" cy="2338807"/>
            </a:xfrm>
            <a:prstGeom prst="line">
              <a:avLst/>
            </a:prstGeom>
            <a:grpFill/>
            <a:scene3d>
              <a:camera prst="orthographicFront"/>
              <a:lightRig rig="threePt" dir="t"/>
            </a:scene3d>
            <a:sp3d>
              <a:bevelT w="101600" prst="riblet"/>
            </a:sp3d>
          </p:spPr>
          <p:style>
            <a:lnRef idx="2">
              <a:schemeClr val="accent1"/>
            </a:lnRef>
            <a:fillRef idx="0">
              <a:schemeClr val="accent1"/>
            </a:fillRef>
            <a:effectRef idx="1">
              <a:schemeClr val="accent1"/>
            </a:effectRef>
            <a:fontRef idx="minor">
              <a:schemeClr val="tx1"/>
            </a:fontRef>
          </p:style>
        </p:cxnSp>
        <p:sp>
          <p:nvSpPr>
            <p:cNvPr id="7" name="Oval 6"/>
            <p:cNvSpPr/>
            <p:nvPr/>
          </p:nvSpPr>
          <p:spPr>
            <a:xfrm>
              <a:off x="594505" y="4339400"/>
              <a:ext cx="2520510" cy="2520510"/>
            </a:xfrm>
            <a:prstGeom prst="ellipse">
              <a:avLst/>
            </a:prstGeom>
            <a:solidFill>
              <a:schemeClr val="accent1">
                <a:lumMod val="50000"/>
              </a:schemeClr>
            </a:solidFill>
            <a:effectLst>
              <a:outerShdw blurRad="76200" dist="25400" dir="8100000" sy="-23000" kx="800400" algn="br" rotWithShape="0">
                <a:prstClr val="black">
                  <a:alpha val="20000"/>
                </a:prstClr>
              </a:outerShdw>
            </a:effectLst>
            <a:scene3d>
              <a:camera prst="orthographicFront"/>
              <a:lightRig rig="soft" dir="t"/>
            </a:scene3d>
            <a:sp3d>
              <a:bevelT w="1270000" h="66675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sp3d extrusionH="57150" contourW="12700" prstMaterial="plastic">
                <a:bevelT w="57150" h="38100" prst="hardEdge"/>
                <a:contourClr>
                  <a:schemeClr val="accent6">
                    <a:lumMod val="20000"/>
                    <a:lumOff val="80000"/>
                  </a:schemeClr>
                </a:contourClr>
              </a:sp3d>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r>
                <a:rPr lang="en-US" sz="2400" b="1" dirty="0">
                  <a:ln>
                    <a:solidFill>
                      <a:schemeClr val="accent6">
                        <a:lumMod val="60000"/>
                        <a:lumOff val="40000"/>
                      </a:schemeClr>
                    </a:solidFill>
                  </a:ln>
                  <a:solidFill>
                    <a:schemeClr val="accent6">
                      <a:lumMod val="75000"/>
                    </a:schemeClr>
                  </a:solidFill>
                </a:rPr>
                <a:t>S</a:t>
              </a:r>
              <a:r>
                <a:rPr lang="en-US" sz="2400" b="1" dirty="0" smtClean="0">
                  <a:ln>
                    <a:solidFill>
                      <a:schemeClr val="accent6">
                        <a:lumMod val="60000"/>
                        <a:lumOff val="40000"/>
                      </a:schemeClr>
                    </a:solidFill>
                  </a:ln>
                  <a:solidFill>
                    <a:schemeClr val="accent6">
                      <a:lumMod val="75000"/>
                    </a:schemeClr>
                  </a:solidFill>
                </a:rPr>
                <a:t>phere</a:t>
              </a:r>
              <a:endParaRPr lang="en-US" sz="2400" b="1" dirty="0">
                <a:ln>
                  <a:solidFill>
                    <a:schemeClr val="accent6">
                      <a:lumMod val="60000"/>
                      <a:lumOff val="40000"/>
                    </a:schemeClr>
                  </a:solidFill>
                </a:ln>
                <a:solidFill>
                  <a:schemeClr val="accent6">
                    <a:lumMod val="75000"/>
                  </a:schemeClr>
                </a:solidFill>
              </a:endParaRPr>
            </a:p>
          </p:txBody>
        </p:sp>
        <p:sp>
          <p:nvSpPr>
            <p:cNvPr id="8" name="Oval 7"/>
            <p:cNvSpPr/>
            <p:nvPr/>
          </p:nvSpPr>
          <p:spPr>
            <a:xfrm>
              <a:off x="4711676" y="2748519"/>
              <a:ext cx="3527095" cy="3498412"/>
            </a:xfrm>
            <a:prstGeom prst="ellipse">
              <a:avLst/>
            </a:prstGeom>
            <a:solidFill>
              <a:schemeClr val="accent1">
                <a:lumMod val="50000"/>
              </a:schemeClr>
            </a:solidFill>
            <a:effectLst>
              <a:outerShdw blurRad="63500" sx="102000" sy="102000" algn="ctr" rotWithShape="0">
                <a:prstClr val="black">
                  <a:alpha val="40000"/>
                </a:prstClr>
              </a:outerShdw>
            </a:effectLst>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a:p>
          </p:txBody>
        </p:sp>
        <p:sp>
          <p:nvSpPr>
            <p:cNvPr id="9" name="Oval 8"/>
            <p:cNvSpPr/>
            <p:nvPr/>
          </p:nvSpPr>
          <p:spPr>
            <a:xfrm>
              <a:off x="5166141" y="3177825"/>
              <a:ext cx="2618161" cy="2642486"/>
            </a:xfrm>
            <a:prstGeom prst="ellipse">
              <a:avLst/>
            </a:prstGeom>
            <a:solidFill>
              <a:schemeClr val="tx1">
                <a:lumMod val="85000"/>
              </a:schemeClr>
            </a:solidFill>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a:p>
          </p:txBody>
        </p:sp>
        <p:sp>
          <p:nvSpPr>
            <p:cNvPr id="10" name="Oval 9"/>
            <p:cNvSpPr/>
            <p:nvPr/>
          </p:nvSpPr>
          <p:spPr>
            <a:xfrm>
              <a:off x="6047613" y="3478045"/>
              <a:ext cx="214175" cy="212434"/>
            </a:xfrm>
            <a:prstGeom prst="ellipse">
              <a:avLst/>
            </a:prstGeom>
            <a:solidFill>
              <a:schemeClr val="accent4">
                <a:lumMod val="75000"/>
              </a:schemeClr>
            </a:solidFill>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a:p>
          </p:txBody>
        </p:sp>
        <p:sp>
          <p:nvSpPr>
            <p:cNvPr id="11" name="Oval 10"/>
            <p:cNvSpPr/>
            <p:nvPr/>
          </p:nvSpPr>
          <p:spPr>
            <a:xfrm>
              <a:off x="7233798" y="4506064"/>
              <a:ext cx="214175" cy="212434"/>
            </a:xfrm>
            <a:prstGeom prst="ellipse">
              <a:avLst/>
            </a:prstGeom>
            <a:solidFill>
              <a:schemeClr val="tx2">
                <a:lumMod val="75000"/>
              </a:schemeClr>
            </a:solidFill>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a:p>
          </p:txBody>
        </p:sp>
        <p:sp>
          <p:nvSpPr>
            <p:cNvPr id="12" name="Oval 11"/>
            <p:cNvSpPr/>
            <p:nvPr/>
          </p:nvSpPr>
          <p:spPr>
            <a:xfrm>
              <a:off x="6941901" y="3827462"/>
              <a:ext cx="214175" cy="212434"/>
            </a:xfrm>
            <a:prstGeom prst="ellipse">
              <a:avLst/>
            </a:prstGeom>
            <a:solidFill>
              <a:schemeClr val="accent4">
                <a:lumMod val="75000"/>
              </a:schemeClr>
            </a:solidFill>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a:p>
          </p:txBody>
        </p:sp>
        <p:sp>
          <p:nvSpPr>
            <p:cNvPr id="13" name="Oval 12"/>
            <p:cNvSpPr/>
            <p:nvPr/>
          </p:nvSpPr>
          <p:spPr>
            <a:xfrm>
              <a:off x="6987362" y="4161546"/>
              <a:ext cx="214175" cy="212434"/>
            </a:xfrm>
            <a:prstGeom prst="ellipse">
              <a:avLst/>
            </a:prstGeom>
            <a:solidFill>
              <a:srgbClr val="D052E5"/>
            </a:solidFill>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a:p>
          </p:txBody>
        </p:sp>
        <p:sp>
          <p:nvSpPr>
            <p:cNvPr id="14" name="Oval 13"/>
            <p:cNvSpPr/>
            <p:nvPr/>
          </p:nvSpPr>
          <p:spPr>
            <a:xfrm>
              <a:off x="6502078" y="3584262"/>
              <a:ext cx="214175" cy="212434"/>
            </a:xfrm>
            <a:prstGeom prst="ellipse">
              <a:avLst/>
            </a:prstGeom>
            <a:solidFill>
              <a:srgbClr val="D052E5"/>
            </a:solidFill>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a:p>
          </p:txBody>
        </p:sp>
        <p:sp>
          <p:nvSpPr>
            <p:cNvPr id="15" name="Oval 14"/>
            <p:cNvSpPr/>
            <p:nvPr/>
          </p:nvSpPr>
          <p:spPr>
            <a:xfrm>
              <a:off x="6892090" y="4916499"/>
              <a:ext cx="214175" cy="212434"/>
            </a:xfrm>
            <a:prstGeom prst="ellipse">
              <a:avLst/>
            </a:prstGeom>
            <a:solidFill>
              <a:schemeClr val="accent4">
                <a:lumMod val="75000"/>
              </a:schemeClr>
            </a:solidFill>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a:p>
          </p:txBody>
        </p:sp>
        <p:sp>
          <p:nvSpPr>
            <p:cNvPr id="16" name="Oval 15"/>
            <p:cNvSpPr/>
            <p:nvPr/>
          </p:nvSpPr>
          <p:spPr>
            <a:xfrm>
              <a:off x="6609166" y="4489853"/>
              <a:ext cx="214175" cy="212434"/>
            </a:xfrm>
            <a:prstGeom prst="ellipse">
              <a:avLst/>
            </a:prstGeom>
            <a:solidFill>
              <a:schemeClr val="accent4">
                <a:lumMod val="75000"/>
              </a:schemeClr>
            </a:solidFill>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a:p>
          </p:txBody>
        </p:sp>
        <p:sp>
          <p:nvSpPr>
            <p:cNvPr id="17" name="Oval 16"/>
            <p:cNvSpPr/>
            <p:nvPr/>
          </p:nvSpPr>
          <p:spPr>
            <a:xfrm>
              <a:off x="6314030" y="4180448"/>
              <a:ext cx="214175" cy="212434"/>
            </a:xfrm>
            <a:prstGeom prst="ellipse">
              <a:avLst/>
            </a:prstGeom>
            <a:solidFill>
              <a:schemeClr val="accent4">
                <a:lumMod val="75000"/>
              </a:schemeClr>
            </a:solidFill>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a:p>
          </p:txBody>
        </p:sp>
        <p:sp>
          <p:nvSpPr>
            <p:cNvPr id="18" name="Oval 17"/>
            <p:cNvSpPr/>
            <p:nvPr/>
          </p:nvSpPr>
          <p:spPr>
            <a:xfrm>
              <a:off x="5833437" y="4119786"/>
              <a:ext cx="214175" cy="212434"/>
            </a:xfrm>
            <a:prstGeom prst="ellipse">
              <a:avLst/>
            </a:prstGeom>
            <a:solidFill>
              <a:schemeClr val="tx2">
                <a:lumMod val="75000"/>
              </a:schemeClr>
            </a:solidFill>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a:p>
          </p:txBody>
        </p:sp>
        <p:sp>
          <p:nvSpPr>
            <p:cNvPr id="19" name="Oval 18"/>
            <p:cNvSpPr/>
            <p:nvPr/>
          </p:nvSpPr>
          <p:spPr>
            <a:xfrm>
              <a:off x="5606206" y="3753218"/>
              <a:ext cx="214175" cy="212434"/>
            </a:xfrm>
            <a:prstGeom prst="ellipse">
              <a:avLst/>
            </a:prstGeom>
            <a:solidFill>
              <a:srgbClr val="D052E5"/>
            </a:solidFill>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a:p>
          </p:txBody>
        </p:sp>
        <p:sp>
          <p:nvSpPr>
            <p:cNvPr id="20" name="Oval 19"/>
            <p:cNvSpPr/>
            <p:nvPr/>
          </p:nvSpPr>
          <p:spPr>
            <a:xfrm>
              <a:off x="5606206" y="4897646"/>
              <a:ext cx="214175" cy="212434"/>
            </a:xfrm>
            <a:prstGeom prst="ellipse">
              <a:avLst/>
            </a:prstGeom>
            <a:solidFill>
              <a:schemeClr val="tx2">
                <a:lumMod val="75000"/>
              </a:schemeClr>
            </a:solidFill>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a:p>
          </p:txBody>
        </p:sp>
        <p:sp>
          <p:nvSpPr>
            <p:cNvPr id="21" name="Oval 20"/>
            <p:cNvSpPr/>
            <p:nvPr/>
          </p:nvSpPr>
          <p:spPr>
            <a:xfrm>
              <a:off x="6999178" y="5250582"/>
              <a:ext cx="214175" cy="212434"/>
            </a:xfrm>
            <a:prstGeom prst="ellipse">
              <a:avLst/>
            </a:prstGeom>
            <a:solidFill>
              <a:srgbClr val="D052E5"/>
            </a:solidFill>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a:p>
          </p:txBody>
        </p:sp>
        <p:sp>
          <p:nvSpPr>
            <p:cNvPr id="22" name="Oval 21"/>
            <p:cNvSpPr/>
            <p:nvPr/>
          </p:nvSpPr>
          <p:spPr>
            <a:xfrm>
              <a:off x="5416490" y="4399847"/>
              <a:ext cx="214175" cy="212434"/>
            </a:xfrm>
            <a:prstGeom prst="ellipse">
              <a:avLst/>
            </a:prstGeom>
            <a:solidFill>
              <a:schemeClr val="accent4">
                <a:lumMod val="75000"/>
              </a:schemeClr>
            </a:solidFill>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a:p>
          </p:txBody>
        </p:sp>
        <p:sp>
          <p:nvSpPr>
            <p:cNvPr id="23" name="Oval 22"/>
            <p:cNvSpPr/>
            <p:nvPr/>
          </p:nvSpPr>
          <p:spPr>
            <a:xfrm>
              <a:off x="6073727" y="5334654"/>
              <a:ext cx="214175" cy="212434"/>
            </a:xfrm>
            <a:prstGeom prst="ellipse">
              <a:avLst/>
            </a:prstGeom>
            <a:solidFill>
              <a:schemeClr val="tx2">
                <a:lumMod val="75000"/>
              </a:schemeClr>
            </a:solidFill>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a:p>
          </p:txBody>
        </p:sp>
        <p:sp>
          <p:nvSpPr>
            <p:cNvPr id="24" name="Oval 23"/>
            <p:cNvSpPr/>
            <p:nvPr/>
          </p:nvSpPr>
          <p:spPr>
            <a:xfrm>
              <a:off x="5940525" y="4863832"/>
              <a:ext cx="214175" cy="212434"/>
            </a:xfrm>
            <a:prstGeom prst="ellipse">
              <a:avLst/>
            </a:prstGeom>
            <a:solidFill>
              <a:srgbClr val="D052E5"/>
            </a:solidFill>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a:p>
          </p:txBody>
        </p:sp>
        <p:sp>
          <p:nvSpPr>
            <p:cNvPr id="25" name="Oval 24"/>
            <p:cNvSpPr/>
            <p:nvPr/>
          </p:nvSpPr>
          <p:spPr>
            <a:xfrm>
              <a:off x="6469885" y="5228437"/>
              <a:ext cx="214175" cy="212434"/>
            </a:xfrm>
            <a:prstGeom prst="ellipse">
              <a:avLst/>
            </a:prstGeom>
            <a:solidFill>
              <a:schemeClr val="tx2">
                <a:lumMod val="75000"/>
              </a:schemeClr>
            </a:solidFill>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a:p>
          </p:txBody>
        </p:sp>
        <p:sp>
          <p:nvSpPr>
            <p:cNvPr id="26" name="Retângulo arredondado 54"/>
            <p:cNvSpPr/>
            <p:nvPr/>
          </p:nvSpPr>
          <p:spPr>
            <a:xfrm>
              <a:off x="6859025" y="2205396"/>
              <a:ext cx="1863464" cy="911606"/>
            </a:xfrm>
            <a:prstGeom prst="roundRect">
              <a:avLst/>
            </a:prstGeom>
            <a:solidFill>
              <a:schemeClr val="accent4">
                <a:lumMod val="75000"/>
              </a:schemeClr>
            </a:solidFill>
            <a:effectLst>
              <a:outerShdw blurRad="63500" sx="102000" sy="102000" algn="ctr" rotWithShape="0">
                <a:prstClr val="black">
                  <a:alpha val="40000"/>
                </a:prstClr>
              </a:outerShdw>
            </a:effectLst>
            <a:scene3d>
              <a:camera prst="orthographicFront"/>
              <a:lightRig rig="threePt" dir="t"/>
            </a:scene3d>
            <a:sp3d contourW="12700" prstMaterial="softEdge">
              <a:bevelT w="101600" prst="riblet"/>
              <a:contourClr>
                <a:schemeClr val="tx1">
                  <a:lumMod val="95000"/>
                </a:schemeClr>
              </a:contourClr>
            </a:sp3d>
          </p:spPr>
          <p:style>
            <a:lnRef idx="2">
              <a:schemeClr val="accent1"/>
            </a:lnRef>
            <a:fillRef idx="1">
              <a:schemeClr val="lt1"/>
            </a:fillRef>
            <a:effectRef idx="0">
              <a:schemeClr val="accent1"/>
            </a:effectRef>
            <a:fontRef idx="minor">
              <a:schemeClr val="dk1"/>
            </a:fontRef>
          </p:style>
          <p:txBody>
            <a:bodyPr rtlCol="0" anchor="ctr"/>
            <a:lstStyle>
              <a:lvl1pPr>
                <a:defRPr>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algn="ctr"/>
              <a:r>
                <a:rPr lang="en-GB" sz="2000" dirty="0" smtClean="0">
                  <a:solidFill>
                    <a:schemeClr val="tx1"/>
                  </a:solidFill>
                  <a:latin typeface="Avenir Next"/>
                </a:rPr>
                <a:t>Proliferate</a:t>
              </a:r>
              <a:endParaRPr lang="pt-PT" sz="2000" dirty="0">
                <a:solidFill>
                  <a:schemeClr val="tx1"/>
                </a:solidFill>
                <a:latin typeface="Avenir Next"/>
              </a:endParaRPr>
            </a:p>
          </p:txBody>
        </p:sp>
        <p:sp>
          <p:nvSpPr>
            <p:cNvPr id="27" name="Retângulo arredondado 54"/>
            <p:cNvSpPr/>
            <p:nvPr/>
          </p:nvSpPr>
          <p:spPr>
            <a:xfrm>
              <a:off x="7321007" y="5796291"/>
              <a:ext cx="2120705" cy="849064"/>
            </a:xfrm>
            <a:prstGeom prst="roundRect">
              <a:avLst/>
            </a:prstGeom>
            <a:solidFill>
              <a:schemeClr val="tx2">
                <a:lumMod val="75000"/>
              </a:schemeClr>
            </a:solidFill>
            <a:effectLst>
              <a:outerShdw blurRad="63500" sx="102000" sy="102000" algn="ctr" rotWithShape="0">
                <a:prstClr val="black">
                  <a:alpha val="40000"/>
                </a:prstClr>
              </a:outerShdw>
            </a:effectLst>
            <a:scene3d>
              <a:camera prst="orthographicFront"/>
              <a:lightRig rig="brightRoom" dir="t"/>
            </a:scene3d>
            <a:sp3d contourW="12700" prstMaterial="softEdge">
              <a:bevelT w="101600" prst="riblet"/>
              <a:contourClr>
                <a:schemeClr val="tx1"/>
              </a:contourClr>
            </a:sp3d>
          </p:spPr>
          <p:style>
            <a:lnRef idx="2">
              <a:schemeClr val="accent1"/>
            </a:lnRef>
            <a:fillRef idx="1">
              <a:schemeClr val="lt1"/>
            </a:fillRef>
            <a:effectRef idx="0">
              <a:schemeClr val="accent1"/>
            </a:effectRef>
            <a:fontRef idx="minor">
              <a:schemeClr val="dk1"/>
            </a:fontRef>
          </p:style>
          <p:txBody>
            <a:bodyPr rtlCol="0" anchor="ctr"/>
            <a:lstStyle>
              <a:lvl1pPr>
                <a:defRPr>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algn="ctr"/>
              <a:r>
                <a:rPr lang="en-GB" sz="2000" dirty="0" smtClean="0">
                  <a:solidFill>
                    <a:schemeClr val="tx2"/>
                  </a:solidFill>
                </a:rPr>
                <a:t>   </a:t>
              </a:r>
              <a:r>
                <a:rPr lang="en-GB" sz="2000" dirty="0" smtClean="0">
                  <a:solidFill>
                    <a:schemeClr val="tx1"/>
                  </a:solidFill>
                  <a:latin typeface="Avenir Next"/>
                </a:rPr>
                <a:t>Differentiate</a:t>
              </a:r>
              <a:endParaRPr lang="pt-PT" sz="2000" dirty="0">
                <a:solidFill>
                  <a:schemeClr val="tx1"/>
                </a:solidFill>
                <a:latin typeface="Avenir Next"/>
              </a:endParaRPr>
            </a:p>
          </p:txBody>
        </p:sp>
        <p:sp>
          <p:nvSpPr>
            <p:cNvPr id="28" name="Retângulo arredondado 54"/>
            <p:cNvSpPr/>
            <p:nvPr/>
          </p:nvSpPr>
          <p:spPr>
            <a:xfrm>
              <a:off x="8050463" y="3918335"/>
              <a:ext cx="1637051" cy="996052"/>
            </a:xfrm>
            <a:prstGeom prst="roundRect">
              <a:avLst/>
            </a:prstGeom>
            <a:solidFill>
              <a:srgbClr val="D052E5"/>
            </a:solidFill>
            <a:effectLst>
              <a:outerShdw blurRad="63500" sx="102000" sy="102000" algn="ctr" rotWithShape="0">
                <a:prstClr val="black">
                  <a:alpha val="40000"/>
                </a:prstClr>
              </a:outerShdw>
            </a:effectLst>
            <a:scene3d>
              <a:camera prst="orthographicFront"/>
              <a:lightRig rig="chilly" dir="t"/>
            </a:scene3d>
            <a:sp3d contourW="12700" prstMaterial="softEdge">
              <a:bevelT w="101600" prst="riblet"/>
              <a:contourClr>
                <a:schemeClr val="tx1"/>
              </a:contourClr>
            </a:sp3d>
          </p:spPr>
          <p:style>
            <a:lnRef idx="2">
              <a:schemeClr val="accent1"/>
            </a:lnRef>
            <a:fillRef idx="1">
              <a:schemeClr val="lt1"/>
            </a:fillRef>
            <a:effectRef idx="0">
              <a:schemeClr val="accent1"/>
            </a:effectRef>
            <a:fontRef idx="minor">
              <a:schemeClr val="dk1"/>
            </a:fontRef>
          </p:style>
          <p:txBody>
            <a:bodyPr rtlCol="0" anchor="ctr"/>
            <a:lstStyle>
              <a:lvl1pPr>
                <a:defRPr>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algn="ctr"/>
              <a:r>
                <a:rPr lang="pt-PT" sz="2000" dirty="0" smtClean="0">
                  <a:solidFill>
                    <a:schemeClr val="tx2"/>
                  </a:solidFill>
                </a:rPr>
                <a:t>  </a:t>
              </a:r>
              <a:r>
                <a:rPr lang="pt-PT" sz="2000" dirty="0" smtClean="0">
                  <a:solidFill>
                    <a:schemeClr val="tx1"/>
                  </a:solidFill>
                  <a:latin typeface="Avenir Next"/>
                </a:rPr>
                <a:t>Migrate</a:t>
              </a:r>
              <a:endParaRPr lang="pt-PT" sz="2000" dirty="0">
                <a:solidFill>
                  <a:schemeClr val="tx1"/>
                </a:solidFill>
                <a:latin typeface="Avenir Next"/>
              </a:endParaRPr>
            </a:p>
          </p:txBody>
        </p:sp>
        <p:sp>
          <p:nvSpPr>
            <p:cNvPr id="29" name="Oval 28"/>
            <p:cNvSpPr/>
            <p:nvPr/>
          </p:nvSpPr>
          <p:spPr>
            <a:xfrm>
              <a:off x="6280667" y="4670417"/>
              <a:ext cx="214175" cy="212434"/>
            </a:xfrm>
            <a:prstGeom prst="ellipse">
              <a:avLst/>
            </a:prstGeom>
            <a:solidFill>
              <a:schemeClr val="tx2">
                <a:lumMod val="75000"/>
              </a:schemeClr>
            </a:solidFill>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a:p>
          </p:txBody>
        </p:sp>
        <p:sp>
          <p:nvSpPr>
            <p:cNvPr id="30" name="Oval 29"/>
            <p:cNvSpPr/>
            <p:nvPr/>
          </p:nvSpPr>
          <p:spPr>
            <a:xfrm>
              <a:off x="8167184" y="4310144"/>
              <a:ext cx="214175" cy="212434"/>
            </a:xfrm>
            <a:prstGeom prst="ellipse">
              <a:avLst/>
            </a:prstGeom>
            <a:solidFill>
              <a:srgbClr val="D052E5"/>
            </a:solidFill>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a:p>
          </p:txBody>
        </p:sp>
        <p:sp>
          <p:nvSpPr>
            <p:cNvPr id="31" name="Oval 30"/>
            <p:cNvSpPr/>
            <p:nvPr/>
          </p:nvSpPr>
          <p:spPr>
            <a:xfrm>
              <a:off x="7425647" y="6114606"/>
              <a:ext cx="214175" cy="212434"/>
            </a:xfrm>
            <a:prstGeom prst="ellipse">
              <a:avLst/>
            </a:prstGeom>
            <a:solidFill>
              <a:schemeClr val="tx2">
                <a:lumMod val="75000"/>
              </a:schemeClr>
            </a:solidFill>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a:p>
          </p:txBody>
        </p:sp>
        <p:sp>
          <p:nvSpPr>
            <p:cNvPr id="32" name="Oval 31"/>
            <p:cNvSpPr/>
            <p:nvPr/>
          </p:nvSpPr>
          <p:spPr>
            <a:xfrm>
              <a:off x="6892090" y="2565937"/>
              <a:ext cx="184081" cy="182583"/>
            </a:xfrm>
            <a:prstGeom prst="ellipse">
              <a:avLst/>
            </a:prstGeom>
            <a:solidFill>
              <a:schemeClr val="accent4">
                <a:lumMod val="75000"/>
              </a:schemeClr>
            </a:solidFill>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a:p>
          </p:txBody>
        </p:sp>
      </p:gr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2">
            <a:lumMod val="60000"/>
            <a:lumOff val="40000"/>
          </a:schemeClr>
        </a:solidFill>
        <a:effectLst/>
      </p:bgPr>
    </p:bg>
    <p:spTree>
      <p:nvGrpSpPr>
        <p:cNvPr id="1" name=""/>
        <p:cNvGrpSpPr/>
        <p:nvPr/>
      </p:nvGrpSpPr>
      <p:grpSpPr>
        <a:xfrm>
          <a:off x="0" y="0"/>
          <a:ext cx="0" cy="0"/>
          <a:chOff x="0" y="0"/>
          <a:chExt cx="0" cy="0"/>
        </a:xfrm>
      </p:grpSpPr>
      <p:sp>
        <p:nvSpPr>
          <p:cNvPr id="6" name="Oval 5"/>
          <p:cNvSpPr/>
          <p:nvPr/>
        </p:nvSpPr>
        <p:spPr>
          <a:xfrm>
            <a:off x="2057400" y="1295400"/>
            <a:ext cx="4876800" cy="4953000"/>
          </a:xfrm>
          <a:prstGeom prst="ellipse">
            <a:avLst/>
          </a:prstGeom>
          <a:solidFill>
            <a:schemeClr val="tx2">
              <a:lumMod val="60000"/>
              <a:lumOff val="40000"/>
              <a:alpha val="26000"/>
            </a:schemeClr>
          </a:solidFill>
          <a:ln>
            <a:solidFill>
              <a:schemeClr val="tx2">
                <a:alpha val="49000"/>
              </a:schemeClr>
            </a:solidFill>
          </a:ln>
          <a:effectLst>
            <a:glow rad="317500">
              <a:schemeClr val="tx1">
                <a:alpha val="51000"/>
              </a:schemeClr>
            </a:glow>
            <a:outerShdw blurRad="40000" dist="23000" dir="5400000" rotWithShape="0">
              <a:srgbClr val="000000">
                <a:alpha val="35000"/>
              </a:srgbClr>
            </a:outerShdw>
          </a:effectLst>
          <a:scene3d>
            <a:camera prst="orthographicFront"/>
            <a:lightRig rig="threePt" dir="t"/>
          </a:scene3d>
          <a:sp3d extrusionH="76200" contourW="12700" prstMaterial="plastic">
            <a:bevelT w="171450" h="158750"/>
            <a:bevelB w="158750" h="158750"/>
            <a:extrusionClr>
              <a:schemeClr val="tx2">
                <a:lumMod val="20000"/>
                <a:lumOff val="80000"/>
              </a:schemeClr>
            </a:extrusionClr>
            <a:contourClr>
              <a:schemeClr val="tx2">
                <a:lumMod val="60000"/>
                <a:lumOff val="40000"/>
              </a:schemeClr>
            </a:contourClr>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nvSpPr>
        <p:spPr>
          <a:xfrm>
            <a:off x="18000" y="589492"/>
            <a:ext cx="9108000" cy="705908"/>
          </a:xfrm>
          <a:prstGeom prst="rect">
            <a:avLst/>
          </a:prstGeom>
        </p:spPr>
        <p:txBody>
          <a:bodyPr>
            <a:scene3d>
              <a:camera prst="orthographicFront"/>
              <a:lightRig rig="threePt" dir="t"/>
            </a:scene3d>
            <a:sp3d extrusionH="57150">
              <a:bevelT w="38100" h="38100" prst="angle"/>
            </a:sp3d>
          </a:bodyPr>
          <a:lstStyle/>
          <a:p>
            <a:pPr algn="ctr"/>
            <a:r>
              <a:rPr lang="en-IE" sz="4000" b="1" dirty="0" smtClean="0">
                <a:ln>
                  <a:solidFill>
                    <a:schemeClr val="bg2">
                      <a:lumMod val="60000"/>
                      <a:lumOff val="40000"/>
                    </a:schemeClr>
                  </a:solidFill>
                </a:ln>
                <a:effectLst>
                  <a:glow rad="50800">
                    <a:schemeClr val="tx1">
                      <a:lumMod val="95000"/>
                      <a:alpha val="75000"/>
                    </a:schemeClr>
                  </a:glow>
                </a:effectLst>
                <a:latin typeface="Avenir Next"/>
              </a:rPr>
              <a:t>Activity: Make a collagen scaffold</a:t>
            </a:r>
            <a:endParaRPr lang="en-IE" sz="4000" b="1" dirty="0">
              <a:ln>
                <a:solidFill>
                  <a:schemeClr val="bg2">
                    <a:lumMod val="60000"/>
                    <a:lumOff val="40000"/>
                  </a:schemeClr>
                </a:solidFill>
              </a:ln>
              <a:effectLst>
                <a:glow rad="50800">
                  <a:schemeClr val="tx1">
                    <a:lumMod val="95000"/>
                    <a:alpha val="75000"/>
                  </a:schemeClr>
                </a:glow>
              </a:effectLst>
              <a:latin typeface="Avenir Next"/>
            </a:endParaRPr>
          </a:p>
        </p:txBody>
      </p:sp>
      <p:graphicFrame>
        <p:nvGraphicFramePr>
          <p:cNvPr id="4" name="Diagram 3"/>
          <p:cNvGraphicFramePr/>
          <p:nvPr>
            <p:extLst>
              <p:ext uri="{D42A27DB-BD31-4B8C-83A1-F6EECF244321}">
                <p14:modId xmlns:p14="http://schemas.microsoft.com/office/powerpoint/2010/main" val="3145094068"/>
              </p:ext>
            </p:extLst>
          </p:nvPr>
        </p:nvGraphicFramePr>
        <p:xfrm>
          <a:off x="152400" y="1905000"/>
          <a:ext cx="8839200" cy="3429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4">
                                            <p:graphicEl>
                                              <a:dgm id="{1E21EF08-174E-B54B-BFFF-D10F1828EC7E}"/>
                                            </p:graphicEl>
                                          </p:spTgt>
                                        </p:tgtEl>
                                        <p:attrNameLst>
                                          <p:attrName>style.visibility</p:attrName>
                                        </p:attrNameLst>
                                      </p:cBhvr>
                                      <p:to>
                                        <p:strVal val="visible"/>
                                      </p:to>
                                    </p:set>
                                    <p:anim calcmode="lin" valueType="num">
                                      <p:cBhvr>
                                        <p:cTn id="7" dur="2000" fill="hold"/>
                                        <p:tgtEl>
                                          <p:spTgt spid="4">
                                            <p:graphicEl>
                                              <a:dgm id="{1E21EF08-174E-B54B-BFFF-D10F1828EC7E}"/>
                                            </p:graphicEl>
                                          </p:spTgt>
                                        </p:tgtEl>
                                        <p:attrNameLst>
                                          <p:attrName>ppt_x</p:attrName>
                                        </p:attrNameLst>
                                      </p:cBhvr>
                                      <p:tavLst>
                                        <p:tav tm="0">
                                          <p:val>
                                            <p:strVal val="#ppt_x-.2"/>
                                          </p:val>
                                        </p:tav>
                                        <p:tav tm="100000">
                                          <p:val>
                                            <p:strVal val="#ppt_x"/>
                                          </p:val>
                                        </p:tav>
                                      </p:tavLst>
                                    </p:anim>
                                    <p:anim calcmode="lin" valueType="num">
                                      <p:cBhvr>
                                        <p:cTn id="8" dur="2000" fill="hold"/>
                                        <p:tgtEl>
                                          <p:spTgt spid="4">
                                            <p:graphicEl>
                                              <a:dgm id="{1E21EF08-174E-B54B-BFFF-D10F1828EC7E}"/>
                                            </p:graphicEl>
                                          </p:spTgt>
                                        </p:tgtEl>
                                        <p:attrNameLst>
                                          <p:attrName>ppt_y</p:attrName>
                                        </p:attrNameLst>
                                      </p:cBhvr>
                                      <p:tavLst>
                                        <p:tav tm="0">
                                          <p:val>
                                            <p:strVal val="#ppt_y"/>
                                          </p:val>
                                        </p:tav>
                                        <p:tav tm="100000">
                                          <p:val>
                                            <p:strVal val="#ppt_y"/>
                                          </p:val>
                                        </p:tav>
                                      </p:tavLst>
                                    </p:anim>
                                    <p:animEffect transition="in" filter="wipe(right)" prLst="gradientSize: 0.1">
                                      <p:cBhvr>
                                        <p:cTn id="9" dur="2000"/>
                                        <p:tgtEl>
                                          <p:spTgt spid="4">
                                            <p:graphicEl>
                                              <a:dgm id="{1E21EF08-174E-B54B-BFFF-D10F1828EC7E}"/>
                                            </p:graphicEl>
                                          </p:spTgt>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4">
                                            <p:graphicEl>
                                              <a:dgm id="{677A870C-2E13-394D-A77E-F8388542B3DA}"/>
                                            </p:graphicEl>
                                          </p:spTgt>
                                        </p:tgtEl>
                                        <p:attrNameLst>
                                          <p:attrName>style.visibility</p:attrName>
                                        </p:attrNameLst>
                                      </p:cBhvr>
                                      <p:to>
                                        <p:strVal val="visible"/>
                                      </p:to>
                                    </p:set>
                                    <p:anim calcmode="lin" valueType="num">
                                      <p:cBhvr>
                                        <p:cTn id="14" dur="2000" fill="hold"/>
                                        <p:tgtEl>
                                          <p:spTgt spid="4">
                                            <p:graphicEl>
                                              <a:dgm id="{677A870C-2E13-394D-A77E-F8388542B3DA}"/>
                                            </p:graphicEl>
                                          </p:spTgt>
                                        </p:tgtEl>
                                        <p:attrNameLst>
                                          <p:attrName>ppt_x</p:attrName>
                                        </p:attrNameLst>
                                      </p:cBhvr>
                                      <p:tavLst>
                                        <p:tav tm="0">
                                          <p:val>
                                            <p:strVal val="#ppt_x-.2"/>
                                          </p:val>
                                        </p:tav>
                                        <p:tav tm="100000">
                                          <p:val>
                                            <p:strVal val="#ppt_x"/>
                                          </p:val>
                                        </p:tav>
                                      </p:tavLst>
                                    </p:anim>
                                    <p:anim calcmode="lin" valueType="num">
                                      <p:cBhvr>
                                        <p:cTn id="15" dur="2000" fill="hold"/>
                                        <p:tgtEl>
                                          <p:spTgt spid="4">
                                            <p:graphicEl>
                                              <a:dgm id="{677A870C-2E13-394D-A77E-F8388542B3DA}"/>
                                            </p:graphicEl>
                                          </p:spTgt>
                                        </p:tgtEl>
                                        <p:attrNameLst>
                                          <p:attrName>ppt_y</p:attrName>
                                        </p:attrNameLst>
                                      </p:cBhvr>
                                      <p:tavLst>
                                        <p:tav tm="0">
                                          <p:val>
                                            <p:strVal val="#ppt_y"/>
                                          </p:val>
                                        </p:tav>
                                        <p:tav tm="100000">
                                          <p:val>
                                            <p:strVal val="#ppt_y"/>
                                          </p:val>
                                        </p:tav>
                                      </p:tavLst>
                                    </p:anim>
                                    <p:animEffect transition="in" filter="wipe(right)" prLst="gradientSize: 0.1">
                                      <p:cBhvr>
                                        <p:cTn id="16" dur="2000"/>
                                        <p:tgtEl>
                                          <p:spTgt spid="4">
                                            <p:graphicEl>
                                              <a:dgm id="{677A870C-2E13-394D-A77E-F8388542B3DA}"/>
                                            </p:graphicEl>
                                          </p:spTgt>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4">
                                            <p:graphicEl>
                                              <a:dgm id="{62DBB2AC-FEFC-514E-823E-8F4C0B043B88}"/>
                                            </p:graphicEl>
                                          </p:spTgt>
                                        </p:tgtEl>
                                        <p:attrNameLst>
                                          <p:attrName>style.visibility</p:attrName>
                                        </p:attrNameLst>
                                      </p:cBhvr>
                                      <p:to>
                                        <p:strVal val="visible"/>
                                      </p:to>
                                    </p:set>
                                    <p:anim calcmode="lin" valueType="num">
                                      <p:cBhvr>
                                        <p:cTn id="21" dur="2000" fill="hold"/>
                                        <p:tgtEl>
                                          <p:spTgt spid="4">
                                            <p:graphicEl>
                                              <a:dgm id="{62DBB2AC-FEFC-514E-823E-8F4C0B043B88}"/>
                                            </p:graphicEl>
                                          </p:spTgt>
                                        </p:tgtEl>
                                        <p:attrNameLst>
                                          <p:attrName>ppt_x</p:attrName>
                                        </p:attrNameLst>
                                      </p:cBhvr>
                                      <p:tavLst>
                                        <p:tav tm="0">
                                          <p:val>
                                            <p:strVal val="#ppt_x-.2"/>
                                          </p:val>
                                        </p:tav>
                                        <p:tav tm="100000">
                                          <p:val>
                                            <p:strVal val="#ppt_x"/>
                                          </p:val>
                                        </p:tav>
                                      </p:tavLst>
                                    </p:anim>
                                    <p:anim calcmode="lin" valueType="num">
                                      <p:cBhvr>
                                        <p:cTn id="22" dur="2000" fill="hold"/>
                                        <p:tgtEl>
                                          <p:spTgt spid="4">
                                            <p:graphicEl>
                                              <a:dgm id="{62DBB2AC-FEFC-514E-823E-8F4C0B043B88}"/>
                                            </p:graphicEl>
                                          </p:spTgt>
                                        </p:tgtEl>
                                        <p:attrNameLst>
                                          <p:attrName>ppt_y</p:attrName>
                                        </p:attrNameLst>
                                      </p:cBhvr>
                                      <p:tavLst>
                                        <p:tav tm="0">
                                          <p:val>
                                            <p:strVal val="#ppt_y"/>
                                          </p:val>
                                        </p:tav>
                                        <p:tav tm="100000">
                                          <p:val>
                                            <p:strVal val="#ppt_y"/>
                                          </p:val>
                                        </p:tav>
                                      </p:tavLst>
                                    </p:anim>
                                    <p:animEffect transition="in" filter="wipe(right)" prLst="gradientSize: 0.1">
                                      <p:cBhvr>
                                        <p:cTn id="23" dur="2000"/>
                                        <p:tgtEl>
                                          <p:spTgt spid="4">
                                            <p:graphicEl>
                                              <a:dgm id="{62DBB2AC-FEFC-514E-823E-8F4C0B043B88}"/>
                                            </p:graphicEl>
                                          </p:spTgt>
                                        </p:tgtEl>
                                      </p:cBhvr>
                                    </p:animEffect>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grpId="0" nodeType="clickEffect">
                                  <p:stCondLst>
                                    <p:cond delay="0"/>
                                  </p:stCondLst>
                                  <p:childTnLst>
                                    <p:set>
                                      <p:cBhvr>
                                        <p:cTn id="27" dur="1" fill="hold">
                                          <p:stCondLst>
                                            <p:cond delay="0"/>
                                          </p:stCondLst>
                                        </p:cTn>
                                        <p:tgtEl>
                                          <p:spTgt spid="4">
                                            <p:graphicEl>
                                              <a:dgm id="{25081A0E-074E-2B43-AB16-A12EA1E50BBA}"/>
                                            </p:graphicEl>
                                          </p:spTgt>
                                        </p:tgtEl>
                                        <p:attrNameLst>
                                          <p:attrName>style.visibility</p:attrName>
                                        </p:attrNameLst>
                                      </p:cBhvr>
                                      <p:to>
                                        <p:strVal val="visible"/>
                                      </p:to>
                                    </p:set>
                                    <p:anim calcmode="lin" valueType="num">
                                      <p:cBhvr>
                                        <p:cTn id="28" dur="2000" fill="hold"/>
                                        <p:tgtEl>
                                          <p:spTgt spid="4">
                                            <p:graphicEl>
                                              <a:dgm id="{25081A0E-074E-2B43-AB16-A12EA1E50BBA}"/>
                                            </p:graphicEl>
                                          </p:spTgt>
                                        </p:tgtEl>
                                        <p:attrNameLst>
                                          <p:attrName>ppt_x</p:attrName>
                                        </p:attrNameLst>
                                      </p:cBhvr>
                                      <p:tavLst>
                                        <p:tav tm="0">
                                          <p:val>
                                            <p:strVal val="#ppt_x-.2"/>
                                          </p:val>
                                        </p:tav>
                                        <p:tav tm="100000">
                                          <p:val>
                                            <p:strVal val="#ppt_x"/>
                                          </p:val>
                                        </p:tav>
                                      </p:tavLst>
                                    </p:anim>
                                    <p:anim calcmode="lin" valueType="num">
                                      <p:cBhvr>
                                        <p:cTn id="29" dur="2000" fill="hold"/>
                                        <p:tgtEl>
                                          <p:spTgt spid="4">
                                            <p:graphicEl>
                                              <a:dgm id="{25081A0E-074E-2B43-AB16-A12EA1E50BBA}"/>
                                            </p:graphicEl>
                                          </p:spTgt>
                                        </p:tgtEl>
                                        <p:attrNameLst>
                                          <p:attrName>ppt_y</p:attrName>
                                        </p:attrNameLst>
                                      </p:cBhvr>
                                      <p:tavLst>
                                        <p:tav tm="0">
                                          <p:val>
                                            <p:strVal val="#ppt_y"/>
                                          </p:val>
                                        </p:tav>
                                        <p:tav tm="100000">
                                          <p:val>
                                            <p:strVal val="#ppt_y"/>
                                          </p:val>
                                        </p:tav>
                                      </p:tavLst>
                                    </p:anim>
                                    <p:animEffect transition="in" filter="wipe(right)" prLst="gradientSize: 0.1">
                                      <p:cBhvr>
                                        <p:cTn id="30" dur="2000"/>
                                        <p:tgtEl>
                                          <p:spTgt spid="4">
                                            <p:graphicEl>
                                              <a:dgm id="{25081A0E-074E-2B43-AB16-A12EA1E50BBA}"/>
                                            </p:graphicEl>
                                          </p:spTgt>
                                        </p:tgtEl>
                                      </p:cBhvr>
                                    </p:animEffect>
                                  </p:childTnLst>
                                </p:cTn>
                              </p:par>
                            </p:childTnLst>
                          </p:cTn>
                        </p:par>
                      </p:childTnLst>
                    </p:cTn>
                  </p:par>
                  <p:par>
                    <p:cTn id="31" fill="hold">
                      <p:stCondLst>
                        <p:cond delay="indefinite"/>
                      </p:stCondLst>
                      <p:childTnLst>
                        <p:par>
                          <p:cTn id="32" fill="hold">
                            <p:stCondLst>
                              <p:cond delay="0"/>
                            </p:stCondLst>
                            <p:childTnLst>
                              <p:par>
                                <p:cTn id="33" presetID="29" presetClass="entr" presetSubtype="0" fill="hold" grpId="0" nodeType="clickEffect">
                                  <p:stCondLst>
                                    <p:cond delay="0"/>
                                  </p:stCondLst>
                                  <p:childTnLst>
                                    <p:set>
                                      <p:cBhvr>
                                        <p:cTn id="34" dur="1" fill="hold">
                                          <p:stCondLst>
                                            <p:cond delay="0"/>
                                          </p:stCondLst>
                                        </p:cTn>
                                        <p:tgtEl>
                                          <p:spTgt spid="4">
                                            <p:graphicEl>
                                              <a:dgm id="{9A8EB251-57E2-DE41-8135-950B5C7C2D26}"/>
                                            </p:graphicEl>
                                          </p:spTgt>
                                        </p:tgtEl>
                                        <p:attrNameLst>
                                          <p:attrName>style.visibility</p:attrName>
                                        </p:attrNameLst>
                                      </p:cBhvr>
                                      <p:to>
                                        <p:strVal val="visible"/>
                                      </p:to>
                                    </p:set>
                                    <p:anim calcmode="lin" valueType="num">
                                      <p:cBhvr>
                                        <p:cTn id="35" dur="2000" fill="hold"/>
                                        <p:tgtEl>
                                          <p:spTgt spid="4">
                                            <p:graphicEl>
                                              <a:dgm id="{9A8EB251-57E2-DE41-8135-950B5C7C2D26}"/>
                                            </p:graphicEl>
                                          </p:spTgt>
                                        </p:tgtEl>
                                        <p:attrNameLst>
                                          <p:attrName>ppt_x</p:attrName>
                                        </p:attrNameLst>
                                      </p:cBhvr>
                                      <p:tavLst>
                                        <p:tav tm="0">
                                          <p:val>
                                            <p:strVal val="#ppt_x-.2"/>
                                          </p:val>
                                        </p:tav>
                                        <p:tav tm="100000">
                                          <p:val>
                                            <p:strVal val="#ppt_x"/>
                                          </p:val>
                                        </p:tav>
                                      </p:tavLst>
                                    </p:anim>
                                    <p:anim calcmode="lin" valueType="num">
                                      <p:cBhvr>
                                        <p:cTn id="36" dur="2000" fill="hold"/>
                                        <p:tgtEl>
                                          <p:spTgt spid="4">
                                            <p:graphicEl>
                                              <a:dgm id="{9A8EB251-57E2-DE41-8135-950B5C7C2D26}"/>
                                            </p:graphicEl>
                                          </p:spTgt>
                                        </p:tgtEl>
                                        <p:attrNameLst>
                                          <p:attrName>ppt_y</p:attrName>
                                        </p:attrNameLst>
                                      </p:cBhvr>
                                      <p:tavLst>
                                        <p:tav tm="0">
                                          <p:val>
                                            <p:strVal val="#ppt_y"/>
                                          </p:val>
                                        </p:tav>
                                        <p:tav tm="100000">
                                          <p:val>
                                            <p:strVal val="#ppt_y"/>
                                          </p:val>
                                        </p:tav>
                                      </p:tavLst>
                                    </p:anim>
                                    <p:animEffect transition="in" filter="wipe(right)" prLst="gradientSize: 0.1">
                                      <p:cBhvr>
                                        <p:cTn id="37" dur="2000"/>
                                        <p:tgtEl>
                                          <p:spTgt spid="4">
                                            <p:graphicEl>
                                              <a:dgm id="{9A8EB251-57E2-DE41-8135-950B5C7C2D26}"/>
                                            </p:graphicEl>
                                          </p:spTgt>
                                        </p:tgtEl>
                                      </p:cBhvr>
                                    </p:animEffect>
                                  </p:childTnLst>
                                </p:cTn>
                              </p:par>
                            </p:childTnLst>
                          </p:cTn>
                        </p:par>
                      </p:childTnLst>
                    </p:cTn>
                  </p:par>
                  <p:par>
                    <p:cTn id="38" fill="hold">
                      <p:stCondLst>
                        <p:cond delay="indefinite"/>
                      </p:stCondLst>
                      <p:childTnLst>
                        <p:par>
                          <p:cTn id="39" fill="hold">
                            <p:stCondLst>
                              <p:cond delay="0"/>
                            </p:stCondLst>
                            <p:childTnLst>
                              <p:par>
                                <p:cTn id="40" presetID="29" presetClass="entr" presetSubtype="0" fill="hold" grpId="0" nodeType="clickEffect">
                                  <p:stCondLst>
                                    <p:cond delay="0"/>
                                  </p:stCondLst>
                                  <p:childTnLst>
                                    <p:set>
                                      <p:cBhvr>
                                        <p:cTn id="41" dur="1" fill="hold">
                                          <p:stCondLst>
                                            <p:cond delay="0"/>
                                          </p:stCondLst>
                                        </p:cTn>
                                        <p:tgtEl>
                                          <p:spTgt spid="4">
                                            <p:graphicEl>
                                              <a:dgm id="{286962AA-614E-B041-A862-1EB6BFBA1F2E}"/>
                                            </p:graphicEl>
                                          </p:spTgt>
                                        </p:tgtEl>
                                        <p:attrNameLst>
                                          <p:attrName>style.visibility</p:attrName>
                                        </p:attrNameLst>
                                      </p:cBhvr>
                                      <p:to>
                                        <p:strVal val="visible"/>
                                      </p:to>
                                    </p:set>
                                    <p:anim calcmode="lin" valueType="num">
                                      <p:cBhvr>
                                        <p:cTn id="42" dur="2000" fill="hold"/>
                                        <p:tgtEl>
                                          <p:spTgt spid="4">
                                            <p:graphicEl>
                                              <a:dgm id="{286962AA-614E-B041-A862-1EB6BFBA1F2E}"/>
                                            </p:graphicEl>
                                          </p:spTgt>
                                        </p:tgtEl>
                                        <p:attrNameLst>
                                          <p:attrName>ppt_x</p:attrName>
                                        </p:attrNameLst>
                                      </p:cBhvr>
                                      <p:tavLst>
                                        <p:tav tm="0">
                                          <p:val>
                                            <p:strVal val="#ppt_x-.2"/>
                                          </p:val>
                                        </p:tav>
                                        <p:tav tm="100000">
                                          <p:val>
                                            <p:strVal val="#ppt_x"/>
                                          </p:val>
                                        </p:tav>
                                      </p:tavLst>
                                    </p:anim>
                                    <p:anim calcmode="lin" valueType="num">
                                      <p:cBhvr>
                                        <p:cTn id="43" dur="2000" fill="hold"/>
                                        <p:tgtEl>
                                          <p:spTgt spid="4">
                                            <p:graphicEl>
                                              <a:dgm id="{286962AA-614E-B041-A862-1EB6BFBA1F2E}"/>
                                            </p:graphicEl>
                                          </p:spTgt>
                                        </p:tgtEl>
                                        <p:attrNameLst>
                                          <p:attrName>ppt_y</p:attrName>
                                        </p:attrNameLst>
                                      </p:cBhvr>
                                      <p:tavLst>
                                        <p:tav tm="0">
                                          <p:val>
                                            <p:strVal val="#ppt_y"/>
                                          </p:val>
                                        </p:tav>
                                        <p:tav tm="100000">
                                          <p:val>
                                            <p:strVal val="#ppt_y"/>
                                          </p:val>
                                        </p:tav>
                                      </p:tavLst>
                                    </p:anim>
                                    <p:animEffect transition="in" filter="wipe(right)" prLst="gradientSize: 0.1">
                                      <p:cBhvr>
                                        <p:cTn id="44" dur="2000"/>
                                        <p:tgtEl>
                                          <p:spTgt spid="4">
                                            <p:graphicEl>
                                              <a:dgm id="{286962AA-614E-B041-A862-1EB6BFBA1F2E}"/>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nvSpPr>
        <p:spPr>
          <a:xfrm>
            <a:off x="935596" y="4128264"/>
            <a:ext cx="7272808" cy="2016224"/>
          </a:xfrm>
          <a:prstGeom prst="rect">
            <a:avLst/>
          </a:prstGeom>
        </p:spPr>
        <p:txBody>
          <a:bodyPr>
            <a:scene3d>
              <a:camera prst="orthographicFront"/>
              <a:lightRig rig="threePt" dir="t"/>
            </a:scene3d>
            <a:sp3d extrusionH="57150">
              <a:bevelT w="50800" h="38100" prst="riblet"/>
            </a:sp3d>
          </a:bodyPr>
          <a:lstStyle/>
          <a:p>
            <a:r>
              <a:rPr lang="en-IE" sz="2400" b="1" dirty="0" smtClean="0">
                <a:solidFill>
                  <a:schemeClr val="bg2">
                    <a:lumMod val="50000"/>
                  </a:schemeClr>
                </a:solidFill>
                <a:latin typeface="Avenir Next"/>
              </a:rPr>
              <a:t>Once </a:t>
            </a:r>
            <a:r>
              <a:rPr lang="en-IE" sz="2400" b="1" dirty="0">
                <a:solidFill>
                  <a:schemeClr val="bg2">
                    <a:lumMod val="50000"/>
                  </a:schemeClr>
                </a:solidFill>
                <a:latin typeface="Avenir Next"/>
              </a:rPr>
              <a:t>the glue has </a:t>
            </a:r>
            <a:r>
              <a:rPr lang="en-IE" sz="2400" b="1" dirty="0" smtClean="0">
                <a:solidFill>
                  <a:schemeClr val="bg2">
                    <a:lumMod val="50000"/>
                  </a:schemeClr>
                </a:solidFill>
                <a:latin typeface="Avenir Next"/>
              </a:rPr>
              <a:t>dried:</a:t>
            </a:r>
          </a:p>
          <a:p>
            <a:pPr marL="457200" indent="-457200">
              <a:buAutoNum type="arabicParenR"/>
            </a:pPr>
            <a:r>
              <a:rPr lang="en-IE" sz="2400" b="1" dirty="0" smtClean="0">
                <a:solidFill>
                  <a:schemeClr val="bg2">
                    <a:lumMod val="50000"/>
                  </a:schemeClr>
                </a:solidFill>
                <a:latin typeface="Avenir Next"/>
              </a:rPr>
              <a:t>Gently </a:t>
            </a:r>
            <a:r>
              <a:rPr lang="en-IE" sz="2400" b="1" dirty="0">
                <a:solidFill>
                  <a:schemeClr val="bg2">
                    <a:lumMod val="50000"/>
                  </a:schemeClr>
                </a:solidFill>
                <a:latin typeface="Avenir Next"/>
              </a:rPr>
              <a:t>push the balloon away from </a:t>
            </a:r>
            <a:r>
              <a:rPr lang="en-IE" sz="2400" b="1" dirty="0" smtClean="0">
                <a:solidFill>
                  <a:schemeClr val="bg2">
                    <a:lumMod val="50000"/>
                  </a:schemeClr>
                </a:solidFill>
                <a:latin typeface="Avenir Next"/>
              </a:rPr>
              <a:t>string</a:t>
            </a:r>
          </a:p>
          <a:p>
            <a:pPr marL="457200" indent="-457200">
              <a:buAutoNum type="arabicParenR"/>
            </a:pPr>
            <a:r>
              <a:rPr lang="en-IE" sz="2400" b="1" dirty="0">
                <a:solidFill>
                  <a:schemeClr val="bg2">
                    <a:lumMod val="50000"/>
                  </a:schemeClr>
                </a:solidFill>
                <a:latin typeface="Avenir Next"/>
              </a:rPr>
              <a:t>B</a:t>
            </a:r>
            <a:r>
              <a:rPr lang="en-IE" sz="2400" b="1" dirty="0" smtClean="0">
                <a:solidFill>
                  <a:schemeClr val="bg2">
                    <a:lumMod val="50000"/>
                  </a:schemeClr>
                </a:solidFill>
                <a:latin typeface="Avenir Next"/>
              </a:rPr>
              <a:t>urst </a:t>
            </a:r>
            <a:r>
              <a:rPr lang="en-IE" sz="2400" b="1" dirty="0">
                <a:solidFill>
                  <a:schemeClr val="bg2">
                    <a:lumMod val="50000"/>
                  </a:schemeClr>
                </a:solidFill>
                <a:latin typeface="Avenir Next"/>
              </a:rPr>
              <a:t>the balloon and remove carefully from string </a:t>
            </a:r>
            <a:r>
              <a:rPr lang="en-IE" sz="2400" b="1" dirty="0" smtClean="0">
                <a:solidFill>
                  <a:schemeClr val="bg2">
                    <a:lumMod val="50000"/>
                  </a:schemeClr>
                </a:solidFill>
                <a:latin typeface="Avenir Next"/>
              </a:rPr>
              <a:t>mesh</a:t>
            </a:r>
            <a:endParaRPr lang="en-IE" sz="2400" b="1" dirty="0" smtClean="0">
              <a:solidFill>
                <a:schemeClr val="bg2">
                  <a:lumMod val="50000"/>
                </a:schemeClr>
              </a:solidFill>
              <a:latin typeface="Avenir Next"/>
            </a:endParaRPr>
          </a:p>
          <a:p>
            <a:endParaRPr lang="en-IE" sz="2400" b="1" dirty="0">
              <a:solidFill>
                <a:schemeClr val="bg2">
                  <a:lumMod val="50000"/>
                </a:schemeClr>
              </a:solidFill>
              <a:latin typeface="Avenir Next"/>
            </a:endParaRPr>
          </a:p>
          <a:p>
            <a:pPr algn="ctr"/>
            <a:r>
              <a:rPr lang="en-IE" sz="2400" b="1" dirty="0">
                <a:solidFill>
                  <a:schemeClr val="bg2">
                    <a:lumMod val="50000"/>
                  </a:schemeClr>
                </a:solidFill>
                <a:latin typeface="Avenir Next"/>
              </a:rPr>
              <a:t>You should now have a large replica of a collagen </a:t>
            </a:r>
            <a:r>
              <a:rPr lang="en-IE" sz="2400" b="1" dirty="0" smtClean="0">
                <a:solidFill>
                  <a:schemeClr val="bg2">
                    <a:lumMod val="50000"/>
                  </a:schemeClr>
                </a:solidFill>
                <a:latin typeface="Avenir Next"/>
              </a:rPr>
              <a:t>scaffold</a:t>
            </a:r>
            <a:r>
              <a:rPr lang="en-IE" sz="2400" b="1" dirty="0">
                <a:solidFill>
                  <a:schemeClr val="bg2">
                    <a:lumMod val="50000"/>
                  </a:schemeClr>
                </a:solidFill>
                <a:latin typeface="Avenir Next"/>
              </a:rPr>
              <a:t>!</a:t>
            </a:r>
          </a:p>
        </p:txBody>
      </p:sp>
      <p:pic>
        <p:nvPicPr>
          <p:cNvPr id="106" name="Content Placeholder 3"/>
          <p:cNvPicPr>
            <a:picLocks noChangeAspect="1"/>
          </p:cNvPicPr>
          <p:nvPr/>
        </p:nvPicPr>
        <p:blipFill rotWithShape="1">
          <a:blip r:embed="rId2">
            <a:extLst>
              <a:ext uri="{28A0092B-C50C-407E-A947-70E740481C1C}">
                <a14:useLocalDpi xmlns:a14="http://schemas.microsoft.com/office/drawing/2010/main" val="0"/>
              </a:ext>
            </a:extLst>
          </a:blip>
          <a:srcRect l="4726" t="3840"/>
          <a:stretch/>
        </p:blipFill>
        <p:spPr>
          <a:xfrm>
            <a:off x="5220071" y="1772816"/>
            <a:ext cx="3686537" cy="2434736"/>
          </a:xfrm>
          <a:prstGeom prst="rect">
            <a:avLst/>
          </a:prstGeom>
        </p:spPr>
      </p:pic>
      <p:pic>
        <p:nvPicPr>
          <p:cNvPr id="107" name="Picture 106"/>
          <p:cNvPicPr>
            <a:picLocks noChangeAspect="1"/>
          </p:cNvPicPr>
          <p:nvPr/>
        </p:nvPicPr>
        <p:blipFill rotWithShape="1">
          <a:blip r:embed="rId3">
            <a:extLst>
              <a:ext uri="{28A0092B-C50C-407E-A947-70E740481C1C}">
                <a14:useLocalDpi xmlns:a14="http://schemas.microsoft.com/office/drawing/2010/main" val="0"/>
              </a:ext>
            </a:extLst>
          </a:blip>
          <a:srcRect l="15649" t="66"/>
          <a:stretch/>
        </p:blipFill>
        <p:spPr>
          <a:xfrm>
            <a:off x="251520" y="1772816"/>
            <a:ext cx="3566305" cy="2355448"/>
          </a:xfrm>
          <a:prstGeom prst="rect">
            <a:avLst/>
          </a:prstGeom>
        </p:spPr>
      </p:pic>
      <p:sp>
        <p:nvSpPr>
          <p:cNvPr id="108" name="Title 1"/>
          <p:cNvSpPr>
            <a:spLocks noGrp="1"/>
          </p:cNvSpPr>
          <p:nvPr/>
        </p:nvSpPr>
        <p:spPr>
          <a:xfrm>
            <a:off x="18000" y="589492"/>
            <a:ext cx="9108000" cy="705908"/>
          </a:xfrm>
          <a:prstGeom prst="rect">
            <a:avLst/>
          </a:prstGeom>
        </p:spPr>
        <p:txBody>
          <a:bodyPr>
            <a:scene3d>
              <a:camera prst="orthographicFront"/>
              <a:lightRig rig="threePt" dir="t"/>
            </a:scene3d>
            <a:sp3d extrusionH="57150">
              <a:bevelT w="38100" h="38100" prst="angle"/>
            </a:sp3d>
          </a:bodyPr>
          <a:lstStyle/>
          <a:p>
            <a:pPr algn="ctr"/>
            <a:r>
              <a:rPr lang="en-IE" sz="4000" b="1" dirty="0" smtClean="0">
                <a:ln>
                  <a:solidFill>
                    <a:schemeClr val="bg2">
                      <a:lumMod val="60000"/>
                      <a:lumOff val="40000"/>
                    </a:schemeClr>
                  </a:solidFill>
                </a:ln>
                <a:effectLst>
                  <a:glow rad="50800">
                    <a:schemeClr val="tx1">
                      <a:lumMod val="95000"/>
                      <a:alpha val="75000"/>
                    </a:schemeClr>
                  </a:glow>
                </a:effectLst>
                <a:latin typeface="Avenir Next"/>
              </a:rPr>
              <a:t>Activity: Make a collagen scaffold</a:t>
            </a:r>
            <a:endParaRPr lang="en-IE" sz="4000" b="1" dirty="0">
              <a:ln>
                <a:solidFill>
                  <a:schemeClr val="bg2">
                    <a:lumMod val="60000"/>
                    <a:lumOff val="40000"/>
                  </a:schemeClr>
                </a:solidFill>
              </a:ln>
              <a:effectLst>
                <a:glow rad="50800">
                  <a:schemeClr val="tx1">
                    <a:lumMod val="95000"/>
                    <a:alpha val="75000"/>
                  </a:schemeClr>
                </a:glow>
              </a:effectLst>
              <a:latin typeface="Avenir Next"/>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01941" y="2286000"/>
            <a:ext cx="3033712" cy="1865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5029200" y="4800600"/>
            <a:ext cx="3579195" cy="1138773"/>
          </a:xfrm>
          <a:prstGeom prst="rect">
            <a:avLst/>
          </a:prstGeom>
          <a:noFill/>
        </p:spPr>
        <p:txBody>
          <a:bodyPr wrap="none" rtlCol="0">
            <a:spAutoFit/>
          </a:bodyPr>
          <a:lstStyle/>
          <a:p>
            <a:pPr algn="ctr"/>
            <a:r>
              <a:rPr lang="en-US" sz="1600" b="1" dirty="0" smtClean="0">
                <a:solidFill>
                  <a:srgbClr val="303069"/>
                </a:solidFill>
                <a:latin typeface="Avenir Next"/>
              </a:rPr>
              <a:t>Teachers in Residence </a:t>
            </a:r>
            <a:r>
              <a:rPr lang="en-US" sz="1600" b="1" dirty="0" err="1" smtClean="0">
                <a:solidFill>
                  <a:srgbClr val="303069"/>
                </a:solidFill>
                <a:latin typeface="Avenir Next"/>
              </a:rPr>
              <a:t>Programme</a:t>
            </a:r>
            <a:endParaRPr lang="en-IE" sz="1600" b="1" dirty="0" smtClean="0">
              <a:solidFill>
                <a:srgbClr val="303069"/>
              </a:solidFill>
              <a:latin typeface="Avenir Next"/>
              <a:cs typeface="Helvetica" panose="020B0604020202020204" pitchFamily="34" charset="0"/>
            </a:endParaRPr>
          </a:p>
          <a:p>
            <a:pPr algn="ctr"/>
            <a:r>
              <a:rPr lang="en-IE" sz="1600" dirty="0" smtClean="0">
                <a:solidFill>
                  <a:srgbClr val="303069"/>
                </a:solidFill>
                <a:latin typeface="Avenir Next"/>
                <a:cs typeface="Helvetica" panose="020B0604020202020204" pitchFamily="34" charset="0"/>
              </a:rPr>
              <a:t>Iseult Mangan and Tom Flanagan</a:t>
            </a:r>
          </a:p>
          <a:p>
            <a:pPr algn="ctr"/>
            <a:endParaRPr lang="en-IE" dirty="0" smtClean="0">
              <a:solidFill>
                <a:srgbClr val="303069"/>
              </a:solidFill>
              <a:latin typeface="Avenir Next"/>
              <a:cs typeface="Helvetica" panose="020B0604020202020204" pitchFamily="34" charset="0"/>
            </a:endParaRPr>
          </a:p>
          <a:p>
            <a:endParaRPr lang="en-US" dirty="0"/>
          </a:p>
        </p:txBody>
      </p:sp>
      <p:pic>
        <p:nvPicPr>
          <p:cNvPr id="4" name="Picture 3" descr="bio-ink.jpg"/>
          <p:cNvPicPr>
            <a:picLocks noChangeAspect="1"/>
          </p:cNvPicPr>
          <p:nvPr/>
        </p:nvPicPr>
        <p:blipFill>
          <a:blip r:embed="rId4"/>
          <a:stretch>
            <a:fillRect/>
          </a:stretch>
        </p:blipFill>
        <p:spPr>
          <a:xfrm>
            <a:off x="1143000" y="2286000"/>
            <a:ext cx="3200400" cy="2514600"/>
          </a:xfrm>
          <a:prstGeom prst="rect">
            <a:avLst/>
          </a:prstGeom>
          <a:effectLst>
            <a:glow rad="101600">
              <a:srgbClr val="34C6DA">
                <a:alpha val="75000"/>
              </a:srgbClr>
            </a:glow>
          </a:effectLst>
          <a:scene3d>
            <a:camera prst="orthographicFront"/>
            <a:lightRig rig="threePt" dir="t"/>
          </a:scene3d>
          <a:sp3d>
            <a:bevelT w="139700" h="139700"/>
            <a:bevelB w="139700" h="139700"/>
          </a:sp3d>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pic>
        <p:nvPicPr>
          <p:cNvPr id="3" name="Picture 2" descr="CURAM RGB GREEN Reversal_edited-1.jpg"/>
          <p:cNvPicPr>
            <a:picLocks noChangeAspect="1"/>
          </p:cNvPicPr>
          <p:nvPr/>
        </p:nvPicPr>
        <p:blipFill>
          <a:blip r:embed="rId2"/>
          <a:stretch>
            <a:fillRect/>
          </a:stretch>
        </p:blipFill>
        <p:spPr>
          <a:xfrm>
            <a:off x="0" y="533400"/>
            <a:ext cx="9144000" cy="5624134"/>
          </a:xfrm>
          <a:prstGeom prst="rect">
            <a:avLst/>
          </a:prstGeom>
          <a:ln>
            <a:solidFill>
              <a:schemeClr val="bg1">
                <a:lumMod val="75000"/>
              </a:schemeClr>
            </a:solidFill>
          </a:ln>
          <a:scene3d>
            <a:camera prst="orthographicFront"/>
            <a:lightRig rig="chilly" dir="t"/>
          </a:scene3d>
          <a:sp3d extrusionH="95250" contourW="38100" prstMaterial="dkEdge">
            <a:bevelT w="184150" h="177800"/>
            <a:bevelB w="127000" h="158750"/>
            <a:extrusionClr>
              <a:srgbClr val="90CD4C"/>
            </a:extrusionClr>
            <a:contourClr>
              <a:schemeClr val="bg1">
                <a:lumMod val="75000"/>
              </a:schemeClr>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4)">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2" name="Rounded Rectangle 1"/>
          <p:cNvSpPr/>
          <p:nvPr/>
        </p:nvSpPr>
        <p:spPr>
          <a:xfrm>
            <a:off x="228600" y="317376"/>
            <a:ext cx="8763000" cy="3687688"/>
          </a:xfrm>
          <a:prstGeom prst="roundRect">
            <a:avLst/>
          </a:prstGeom>
          <a:solidFill>
            <a:srgbClr val="90CD4C"/>
          </a:solidFill>
          <a:ln>
            <a:solidFill>
              <a:schemeClr val="accent3">
                <a:lumMod val="20000"/>
                <a:lumOff val="80000"/>
                <a:alpha val="0"/>
              </a:schemeClr>
            </a:solidFill>
          </a:ln>
          <a:effectLst>
            <a:glow rad="114300">
              <a:schemeClr val="bg1">
                <a:lumMod val="60000"/>
                <a:lumOff val="40000"/>
                <a:alpha val="75000"/>
              </a:schemeClr>
            </a:glow>
            <a:outerShdw blurRad="40000" dist="23000" dir="5400000" sx="104000" sy="104000" rotWithShape="0">
              <a:srgbClr val="000000">
                <a:alpha val="36000"/>
              </a:srgbClr>
            </a:outerShdw>
          </a:effectLst>
          <a:scene3d>
            <a:camera prst="orthographicFront"/>
            <a:lightRig rig="threePt" dir="t"/>
          </a:scene3d>
          <a:sp3d prstMaterial="plastic">
            <a:bevelT w="120650" h="114300"/>
            <a:bevelB w="114300"/>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marL="82550" indent="0">
              <a:buNone/>
            </a:pPr>
            <a:endParaRPr lang="en-US" altLang="en-US" b="1" dirty="0" smtClean="0">
              <a:solidFill>
                <a:schemeClr val="tx1"/>
              </a:solidFill>
              <a:latin typeface="Avenir Next"/>
              <a:cs typeface="Arial" panose="020B0604020202020204" pitchFamily="34" charset="0"/>
            </a:endParaRPr>
          </a:p>
          <a:p>
            <a:pPr marL="82550" indent="0">
              <a:buNone/>
            </a:pPr>
            <a:r>
              <a:rPr lang="en-US" altLang="en-US" b="1" dirty="0" smtClean="0">
                <a:solidFill>
                  <a:schemeClr val="tx1"/>
                </a:solidFill>
                <a:latin typeface="Avenir Next"/>
                <a:cs typeface="Arial" panose="020B0604020202020204" pitchFamily="34" charset="0"/>
              </a:rPr>
              <a:t>References:</a:t>
            </a:r>
          </a:p>
          <a:p>
            <a:pPr marL="425450" indent="-342900">
              <a:buFont typeface="+mj-lt"/>
              <a:buAutoNum type="arabicPeriod"/>
            </a:pPr>
            <a:r>
              <a:rPr lang="en-US" altLang="en-US" dirty="0" smtClean="0">
                <a:solidFill>
                  <a:schemeClr val="tx1"/>
                </a:solidFill>
                <a:latin typeface="Avenir Next"/>
              </a:rPr>
              <a:t>Handbook of Materials for Medical Devices, 2003 ASM International</a:t>
            </a:r>
            <a:endParaRPr lang="en-US" altLang="en-US" dirty="0">
              <a:solidFill>
                <a:schemeClr val="tx1"/>
              </a:solidFill>
              <a:latin typeface="Avenir Next"/>
            </a:endParaRPr>
          </a:p>
          <a:p>
            <a:pPr marL="425450" indent="-342900">
              <a:buFont typeface="+mj-lt"/>
              <a:buAutoNum type="arabicPeriod"/>
            </a:pPr>
            <a:r>
              <a:rPr lang="en-US" altLang="en-US" dirty="0" smtClean="0">
                <a:solidFill>
                  <a:schemeClr val="tx1"/>
                </a:solidFill>
                <a:latin typeface="Avenir Next"/>
              </a:rPr>
              <a:t>“Milestones </a:t>
            </a:r>
            <a:r>
              <a:rPr lang="en-US" altLang="en-US" dirty="0">
                <a:solidFill>
                  <a:schemeClr val="tx1"/>
                </a:solidFill>
                <a:latin typeface="Avenir Next"/>
              </a:rPr>
              <a:t>in Medical </a:t>
            </a:r>
            <a:r>
              <a:rPr lang="en-US" altLang="en-US" dirty="0" smtClean="0">
                <a:solidFill>
                  <a:schemeClr val="tx1"/>
                </a:solidFill>
                <a:latin typeface="Avenir Next"/>
              </a:rPr>
              <a:t>Technology,” </a:t>
            </a:r>
            <a:r>
              <a:rPr lang="en-US" altLang="en-US" dirty="0">
                <a:solidFill>
                  <a:schemeClr val="tx1"/>
                </a:solidFill>
                <a:latin typeface="Avenir Next"/>
              </a:rPr>
              <a:t>New York Times, </a:t>
            </a:r>
            <a:r>
              <a:rPr lang="en-US" altLang="en-US" dirty="0" smtClean="0">
                <a:solidFill>
                  <a:schemeClr val="tx1"/>
                </a:solidFill>
                <a:latin typeface="Avenir Next"/>
              </a:rPr>
              <a:t>Published October </a:t>
            </a:r>
            <a:r>
              <a:rPr lang="en-US" altLang="en-US" dirty="0">
                <a:solidFill>
                  <a:schemeClr val="tx1"/>
                </a:solidFill>
                <a:latin typeface="Avenir Next"/>
              </a:rPr>
              <a:t>10, 2012 </a:t>
            </a:r>
            <a:endParaRPr lang="en-US" altLang="en-US" dirty="0" smtClean="0">
              <a:solidFill>
                <a:schemeClr val="tx1"/>
              </a:solidFill>
              <a:latin typeface="Avenir Next"/>
            </a:endParaRPr>
          </a:p>
          <a:p>
            <a:pPr marL="425450" indent="-342900">
              <a:buFont typeface="+mj-lt"/>
              <a:buAutoNum type="arabicPeriod"/>
            </a:pPr>
            <a:r>
              <a:rPr lang="en-US" altLang="en-US" dirty="0" smtClean="0">
                <a:solidFill>
                  <a:schemeClr val="tx1"/>
                </a:solidFill>
                <a:latin typeface="Avenir Next"/>
              </a:rPr>
              <a:t>www.celldataservices.co.uk/biomaterials</a:t>
            </a:r>
          </a:p>
          <a:p>
            <a:pPr marL="425450" indent="-342900">
              <a:buFont typeface="+mj-lt"/>
              <a:buAutoNum type="arabicPeriod"/>
            </a:pPr>
            <a:r>
              <a:rPr lang="en-US" altLang="en-US" dirty="0">
                <a:solidFill>
                  <a:schemeClr val="tx1"/>
                </a:solidFill>
                <a:latin typeface="Avenir Next"/>
              </a:rPr>
              <a:t>commons.wikimedia.org</a:t>
            </a:r>
          </a:p>
          <a:p>
            <a:pPr marL="425450" indent="-342900">
              <a:buFont typeface="+mj-lt"/>
              <a:buAutoNum type="arabicPeriod"/>
            </a:pPr>
            <a:r>
              <a:rPr lang="en-US" altLang="en-US" dirty="0">
                <a:solidFill>
                  <a:schemeClr val="tx1"/>
                </a:solidFill>
                <a:latin typeface="Avenir Next"/>
              </a:rPr>
              <a:t>www.flickr.com</a:t>
            </a:r>
          </a:p>
          <a:p>
            <a:pPr marL="425450" indent="-342900">
              <a:buFont typeface="+mj-lt"/>
              <a:buAutoNum type="arabicPeriod"/>
            </a:pPr>
            <a:r>
              <a:rPr lang="en-US" altLang="en-US" dirty="0">
                <a:solidFill>
                  <a:schemeClr val="tx1"/>
                </a:solidFill>
                <a:latin typeface="Avenir Next"/>
              </a:rPr>
              <a:t>www.pixabay.com</a:t>
            </a:r>
          </a:p>
          <a:p>
            <a:pPr marL="425450" indent="-342900">
              <a:buFont typeface="+mj-lt"/>
              <a:buAutoNum type="arabicPeriod"/>
            </a:pPr>
            <a:r>
              <a:rPr lang="en-US" altLang="en-US" dirty="0" smtClean="0">
                <a:solidFill>
                  <a:schemeClr val="tx1"/>
                </a:solidFill>
                <a:latin typeface="Avenir Next"/>
              </a:rPr>
              <a:t>vimeo.com</a:t>
            </a:r>
          </a:p>
          <a:p>
            <a:pPr marL="425450" indent="-342900">
              <a:buFont typeface="+mj-lt"/>
              <a:buAutoNum type="arabicPeriod"/>
            </a:pPr>
            <a:r>
              <a:rPr lang="en-US" altLang="en-US" dirty="0" smtClean="0">
                <a:solidFill>
                  <a:schemeClr val="tx1"/>
                </a:solidFill>
                <a:latin typeface="Avenir Next"/>
              </a:rPr>
              <a:t>www.gojiberryblog.com/2011/09/11/how-to-revive-your-plants</a:t>
            </a:r>
            <a:r>
              <a:rPr lang="en-US" altLang="en-US" dirty="0">
                <a:solidFill>
                  <a:schemeClr val="tx1"/>
                </a:solidFill>
                <a:latin typeface="Avenir Next"/>
              </a:rPr>
              <a:t>/</a:t>
            </a:r>
          </a:p>
          <a:p>
            <a:pPr marL="425450" indent="-342900">
              <a:buFont typeface="+mj-lt"/>
              <a:buAutoNum type="arabicPeriod"/>
            </a:pPr>
            <a:r>
              <a:rPr lang="en-US" altLang="en-US" dirty="0" smtClean="0">
                <a:solidFill>
                  <a:schemeClr val="tx1"/>
                </a:solidFill>
                <a:latin typeface="Avenir Next"/>
              </a:rPr>
              <a:t>gpwalsh.com/the-shift</a:t>
            </a:r>
            <a:r>
              <a:rPr lang="en-US" altLang="en-US" dirty="0">
                <a:solidFill>
                  <a:schemeClr val="tx1"/>
                </a:solidFill>
                <a:latin typeface="Avenir Next"/>
              </a:rPr>
              <a:t>/</a:t>
            </a:r>
          </a:p>
          <a:p>
            <a:pPr marL="425450" indent="-342900">
              <a:buFont typeface="+mj-lt"/>
              <a:buAutoNum type="arabicPeriod"/>
            </a:pPr>
            <a:r>
              <a:rPr lang="en-US" altLang="en-US" dirty="0" smtClean="0">
                <a:solidFill>
                  <a:schemeClr val="tx1"/>
                </a:solidFill>
                <a:latin typeface="Avenir Next"/>
              </a:rPr>
              <a:t>animals.nationalgeographic.com/animals/invertebrates/red-crab</a:t>
            </a:r>
            <a:r>
              <a:rPr lang="en-US" altLang="en-US" dirty="0">
                <a:solidFill>
                  <a:schemeClr val="tx1"/>
                </a:solidFill>
                <a:latin typeface="Avenir Next"/>
              </a:rPr>
              <a:t>/</a:t>
            </a:r>
          </a:p>
          <a:p>
            <a:pPr marL="425450" indent="-342900">
              <a:buFont typeface="+mj-lt"/>
              <a:buAutoNum type="arabicPeriod"/>
            </a:pPr>
            <a:endParaRPr lang="en-US" altLang="en-US" sz="2200" dirty="0">
              <a:solidFill>
                <a:schemeClr val="tx1"/>
              </a:solidFill>
              <a:latin typeface="Avenir Next"/>
            </a:endParaRPr>
          </a:p>
        </p:txBody>
      </p:sp>
      <p:sp>
        <p:nvSpPr>
          <p:cNvPr id="3" name="Rounded Rectangle 2"/>
          <p:cNvSpPr/>
          <p:nvPr/>
        </p:nvSpPr>
        <p:spPr>
          <a:xfrm>
            <a:off x="228600" y="4221088"/>
            <a:ext cx="8763000" cy="1972072"/>
          </a:xfrm>
          <a:prstGeom prst="roundRect">
            <a:avLst/>
          </a:prstGeom>
          <a:solidFill>
            <a:srgbClr val="141F0D"/>
          </a:solidFill>
          <a:ln>
            <a:solidFill>
              <a:schemeClr val="accent1">
                <a:shade val="95000"/>
                <a:satMod val="105000"/>
                <a:alpha val="0"/>
              </a:schemeClr>
            </a:solidFill>
          </a:ln>
          <a:effectLst>
            <a:glow rad="101600">
              <a:schemeClr val="bg2">
                <a:lumMod val="75000"/>
                <a:alpha val="75000"/>
              </a:schemeClr>
            </a:glow>
            <a:outerShdw blurRad="40000" dist="23000" dir="5400000" sx="102000" sy="102000" rotWithShape="0">
              <a:srgbClr val="000000">
                <a:alpha val="50000"/>
              </a:srgbClr>
            </a:outerShdw>
          </a:effectLst>
          <a:scene3d>
            <a:camera prst="orthographicFront"/>
            <a:lightRig rig="threePt" dir="t"/>
          </a:scene3d>
          <a:sp3d prstMaterial="plastic">
            <a:bevelT/>
          </a:sp3d>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nSpc>
                <a:spcPct val="120000"/>
              </a:lnSpc>
            </a:pPr>
            <a:endParaRPr lang="en-GB" dirty="0" smtClean="0">
              <a:solidFill>
                <a:schemeClr val="bg1"/>
              </a:solidFill>
              <a:latin typeface="Avenir Next"/>
              <a:cs typeface="Helvetica Light"/>
            </a:endParaRPr>
          </a:p>
          <a:p>
            <a:pPr>
              <a:lnSpc>
                <a:spcPct val="120000"/>
              </a:lnSpc>
              <a:spcAft>
                <a:spcPts val="600"/>
              </a:spcAft>
            </a:pPr>
            <a:endParaRPr lang="en-IE" sz="2200" dirty="0" smtClean="0">
              <a:solidFill>
                <a:schemeClr val="bg1"/>
              </a:solidFill>
              <a:latin typeface="Avenir Next"/>
              <a:cs typeface="Helvetica Light"/>
            </a:endParaRPr>
          </a:p>
          <a:p>
            <a:pPr>
              <a:lnSpc>
                <a:spcPct val="120000"/>
              </a:lnSpc>
              <a:spcAft>
                <a:spcPts val="600"/>
              </a:spcAft>
            </a:pPr>
            <a:r>
              <a:rPr lang="en-IE" sz="2200" dirty="0" smtClean="0">
                <a:solidFill>
                  <a:schemeClr val="tx1"/>
                </a:solidFill>
                <a:latin typeface="Avenir Next"/>
                <a:cs typeface="Helvetica Light"/>
              </a:rPr>
              <a:t>Sincere </a:t>
            </a:r>
            <a:r>
              <a:rPr lang="en-IE" sz="2200" dirty="0">
                <a:solidFill>
                  <a:schemeClr val="tx1"/>
                </a:solidFill>
                <a:latin typeface="Avenir Next"/>
                <a:cs typeface="Helvetica Light"/>
              </a:rPr>
              <a:t>thanks to all of the researchers who gave lectures and generously gave their time throughout the </a:t>
            </a:r>
            <a:r>
              <a:rPr lang="en-IE" sz="2200" dirty="0" smtClean="0">
                <a:solidFill>
                  <a:schemeClr val="tx1"/>
                </a:solidFill>
                <a:latin typeface="Avenir Next"/>
                <a:cs typeface="Helvetica Light"/>
              </a:rPr>
              <a:t>course</a:t>
            </a:r>
            <a:r>
              <a:rPr lang="en-GB" sz="2200" dirty="0" smtClean="0">
                <a:solidFill>
                  <a:schemeClr val="tx1"/>
                </a:solidFill>
                <a:latin typeface="Avenir Next"/>
                <a:cs typeface="Helvetica Light"/>
              </a:rPr>
              <a:t>.</a:t>
            </a:r>
          </a:p>
          <a:p>
            <a:pPr>
              <a:lnSpc>
                <a:spcPct val="120000"/>
              </a:lnSpc>
              <a:spcAft>
                <a:spcPts val="600"/>
              </a:spcAft>
            </a:pPr>
            <a:r>
              <a:rPr lang="en-GB" sz="2200" spc="-50" dirty="0" smtClean="0">
                <a:solidFill>
                  <a:schemeClr val="tx1"/>
                </a:solidFill>
                <a:latin typeface="Avenir Next"/>
                <a:cs typeface="Helvetica Light"/>
              </a:rPr>
              <a:t>Thanks also to all the participating teachers who very kindly shared ideas and resources.</a:t>
            </a:r>
          </a:p>
          <a:p>
            <a:pPr>
              <a:lnSpc>
                <a:spcPct val="120000"/>
              </a:lnSpc>
            </a:pPr>
            <a:endParaRPr lang="en-GB" spc="-50" dirty="0" smtClean="0">
              <a:solidFill>
                <a:schemeClr val="bg1"/>
              </a:solidFill>
              <a:latin typeface="Avenir Next"/>
              <a:cs typeface="Helvetica Light"/>
            </a:endParaRPr>
          </a:p>
          <a:p>
            <a:pPr>
              <a:lnSpc>
                <a:spcPct val="120000"/>
              </a:lnSpc>
            </a:pPr>
            <a:endParaRPr lang="en-GB" spc="-50" dirty="0">
              <a:solidFill>
                <a:schemeClr val="bg1"/>
              </a:solidFill>
              <a:latin typeface="Avenir Next"/>
              <a:cs typeface="Helvetica Light"/>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24198" y="5661248"/>
            <a:ext cx="1765435" cy="577419"/>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87880" y="5661248"/>
            <a:ext cx="2577644" cy="577419"/>
          </a:xfrm>
          <a:prstGeom prst="rect">
            <a:avLst/>
          </a:prstGeom>
        </p:spPr>
      </p:pic>
      <p:sp>
        <p:nvSpPr>
          <p:cNvPr id="2" name="Rectangle 5"/>
          <p:cNvSpPr>
            <a:spLocks noChangeArrowheads="1"/>
          </p:cNvSpPr>
          <p:nvPr/>
        </p:nvSpPr>
        <p:spPr bwMode="auto">
          <a:xfrm>
            <a:off x="0" y="88560"/>
            <a:ext cx="167575" cy="2376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none" lIns="82945" tIns="41473" rIns="82945" bIns="41473" numCol="1" anchor="ctr" anchorCtr="0" compatLnSpc="1">
            <a:prstTxWarp prst="textNoShape">
              <a:avLst/>
            </a:prstTxWarp>
            <a:spAutoFit/>
          </a:bodyPr>
          <a:lstStyle/>
          <a:p>
            <a:endParaRPr lang="en-US"/>
          </a:p>
        </p:txBody>
      </p:sp>
      <p:sp>
        <p:nvSpPr>
          <p:cNvPr id="3" name="Rectangle 6"/>
          <p:cNvSpPr>
            <a:spLocks noChangeArrowheads="1"/>
          </p:cNvSpPr>
          <p:nvPr/>
        </p:nvSpPr>
        <p:spPr bwMode="auto">
          <a:xfrm>
            <a:off x="0" y="295942"/>
            <a:ext cx="167575" cy="2376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none" lIns="82945" tIns="41473" rIns="82945" bIns="41473" numCol="1" anchor="ctr" anchorCtr="0" compatLnSpc="1">
            <a:prstTxWarp prst="textNoShape">
              <a:avLst/>
            </a:prstTxWarp>
            <a:spAutoFit/>
          </a:bodyPr>
          <a:lstStyle/>
          <a:p>
            <a:endParaRPr lang="en-US"/>
          </a:p>
        </p:txBody>
      </p:sp>
      <p:pic>
        <p:nvPicPr>
          <p:cNvPr id="2051" name="Picture 2" descr="image00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16216" y="5660611"/>
            <a:ext cx="1264723" cy="5780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9"/>
          <p:cNvSpPr/>
          <p:nvPr/>
        </p:nvSpPr>
        <p:spPr>
          <a:xfrm>
            <a:off x="221825" y="900043"/>
            <a:ext cx="8670541" cy="3315410"/>
          </a:xfrm>
          <a:prstGeom prst="rect">
            <a:avLst/>
          </a:prstGeom>
        </p:spPr>
        <p:txBody>
          <a:bodyPr wrap="square" lIns="82945" tIns="41473" rIns="82945" bIns="41473">
            <a:spAutoFit/>
          </a:bodyPr>
          <a:lstStyle/>
          <a:p>
            <a:pPr algn="just"/>
            <a:r>
              <a:rPr lang="en-IE" sz="2000" b="0" dirty="0">
                <a:solidFill>
                  <a:srgbClr val="000000"/>
                </a:solidFill>
                <a:latin typeface="Avenir Next"/>
                <a:ea typeface="Tahoma" panose="020B0604030504040204" pitchFamily="34" charset="0"/>
                <a:cs typeface="Tahoma" panose="020B0604030504040204" pitchFamily="34" charset="0"/>
              </a:rPr>
              <a:t>This publication has emanated from research conducted with the financial support of Science Foundation Ireland (SFI) and is co-funded under the European Regional Development Fund under Grant Number 13/RC/2073.</a:t>
            </a:r>
          </a:p>
          <a:p>
            <a:pPr algn="just"/>
            <a:r>
              <a:rPr lang="en-IE" sz="2000" b="0" dirty="0">
                <a:solidFill>
                  <a:srgbClr val="000000"/>
                </a:solidFill>
                <a:latin typeface="Avenir Next"/>
                <a:ea typeface="Tahoma" panose="020B0604030504040204" pitchFamily="34" charset="0"/>
                <a:cs typeface="Tahoma" panose="020B0604030504040204" pitchFamily="34" charset="0"/>
              </a:rPr>
              <a:t>This project has been funded by the European Union Seventh Framework Programme under Marie Curie Initial Training Networks (FP7-PEOPLE-2012-ITN) and Grant Agreement Number 317304 (</a:t>
            </a:r>
            <a:r>
              <a:rPr lang="en-IE" sz="2000" b="0" dirty="0" err="1">
                <a:solidFill>
                  <a:srgbClr val="000000"/>
                </a:solidFill>
                <a:latin typeface="Avenir Next"/>
                <a:ea typeface="Tahoma" panose="020B0604030504040204" pitchFamily="34" charset="0"/>
                <a:cs typeface="Tahoma" panose="020B0604030504040204" pitchFamily="34" charset="0"/>
              </a:rPr>
              <a:t>AngioMatTrain</a:t>
            </a:r>
            <a:r>
              <a:rPr lang="en-IE" sz="2000" b="0" dirty="0">
                <a:solidFill>
                  <a:srgbClr val="000000"/>
                </a:solidFill>
                <a:latin typeface="Avenir Next"/>
                <a:ea typeface="Tahoma" panose="020B0604030504040204" pitchFamily="34" charset="0"/>
                <a:cs typeface="Tahoma" panose="020B0604030504040204" pitchFamily="34" charset="0"/>
              </a:rPr>
              <a:t>). This project has also been funded by the European Union Horizon 2020 Programme (H2020-MSCA-ITN-2015) under the Marie </a:t>
            </a:r>
            <a:r>
              <a:rPr lang="en-IE" sz="2000" b="0" dirty="0" err="1">
                <a:solidFill>
                  <a:srgbClr val="000000"/>
                </a:solidFill>
                <a:latin typeface="Avenir Next"/>
                <a:ea typeface="Tahoma" panose="020B0604030504040204" pitchFamily="34" charset="0"/>
                <a:cs typeface="Tahoma" panose="020B0604030504040204" pitchFamily="34" charset="0"/>
              </a:rPr>
              <a:t>Skłodowska</a:t>
            </a:r>
            <a:r>
              <a:rPr lang="en-IE" sz="2000" b="0" dirty="0">
                <a:solidFill>
                  <a:srgbClr val="000000"/>
                </a:solidFill>
                <a:latin typeface="Avenir Next"/>
                <a:ea typeface="Tahoma" panose="020B0604030504040204" pitchFamily="34" charset="0"/>
                <a:cs typeface="Tahoma" panose="020B0604030504040204" pitchFamily="34" charset="0"/>
              </a:rPr>
              <a:t>-Curie Innovative Training Networks and Grant Agreement Numbers 676408 (</a:t>
            </a:r>
            <a:r>
              <a:rPr lang="en-IE" sz="2000" b="0" dirty="0" err="1">
                <a:solidFill>
                  <a:srgbClr val="000000"/>
                </a:solidFill>
                <a:latin typeface="Avenir Next"/>
                <a:ea typeface="Tahoma" panose="020B0604030504040204" pitchFamily="34" charset="0"/>
                <a:cs typeface="Tahoma" panose="020B0604030504040204" pitchFamily="34" charset="0"/>
              </a:rPr>
              <a:t>BrainMatTrain</a:t>
            </a:r>
            <a:r>
              <a:rPr lang="en-IE" sz="2000" b="0" dirty="0">
                <a:solidFill>
                  <a:srgbClr val="000000"/>
                </a:solidFill>
                <a:latin typeface="Avenir Next"/>
                <a:ea typeface="Tahoma" panose="020B0604030504040204" pitchFamily="34" charset="0"/>
                <a:cs typeface="Tahoma" panose="020B0604030504040204" pitchFamily="34" charset="0"/>
              </a:rPr>
              <a:t>) and 676338 (Tendon Therapy Train). </a:t>
            </a:r>
          </a:p>
        </p:txBody>
      </p:sp>
      <p:pic>
        <p:nvPicPr>
          <p:cNvPr id="1028" name="Picture 6" descr="eu-emblem"/>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5496" y="4933512"/>
            <a:ext cx="857600" cy="57600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5" descr="AngioMatTrain-logo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17693" y="4933512"/>
            <a:ext cx="2419200" cy="576000"/>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4" descr="BrainMatTrain-logo"/>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389608" y="4933512"/>
            <a:ext cx="1254400" cy="576000"/>
          </a:xfrm>
          <a:prstGeom prst="rect">
            <a:avLst/>
          </a:prstGeom>
          <a:noFill/>
          <a:extLst>
            <a:ext uri="{909E8E84-426E-40DD-AFC4-6F175D3DCCD1}">
              <a14:hiddenFill xmlns:a14="http://schemas.microsoft.com/office/drawing/2010/main">
                <a:solidFill>
                  <a:srgbClr val="FFFFFF"/>
                </a:solidFill>
              </a14:hiddenFill>
            </a:ext>
          </a:extLst>
        </p:spPr>
      </p:pic>
      <p:pic>
        <p:nvPicPr>
          <p:cNvPr id="1025" name="Picture 2"/>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r="1832"/>
          <a:stretch/>
        </p:blipFill>
        <p:spPr bwMode="auto">
          <a:xfrm>
            <a:off x="4713957" y="4933512"/>
            <a:ext cx="4322539" cy="5760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a:spcBef>
                <a:spcPct val="0"/>
              </a:spcBef>
              <a:tabLst>
                <a:tab pos="809625" algn="l"/>
              </a:tabLst>
              <a:defRPr>
                <a:solidFill>
                  <a:schemeClr val="tx1"/>
                </a:solidFill>
                <a:latin typeface="Arial" pitchFamily="34" charset="0"/>
                <a:cs typeface="Arial" pitchFamily="34" charset="0"/>
              </a:defRPr>
            </a:lvl1pPr>
            <a:lvl2pPr>
              <a:spcBef>
                <a:spcPct val="0"/>
              </a:spcBef>
              <a:tabLst>
                <a:tab pos="809625" algn="l"/>
              </a:tabLst>
              <a:defRPr>
                <a:solidFill>
                  <a:schemeClr val="tx1"/>
                </a:solidFill>
                <a:latin typeface="Arial" pitchFamily="34" charset="0"/>
                <a:cs typeface="Arial" pitchFamily="34" charset="0"/>
              </a:defRPr>
            </a:lvl2pPr>
            <a:lvl3pPr>
              <a:spcBef>
                <a:spcPct val="0"/>
              </a:spcBef>
              <a:tabLst>
                <a:tab pos="809625" algn="l"/>
              </a:tabLst>
              <a:defRPr>
                <a:solidFill>
                  <a:schemeClr val="tx1"/>
                </a:solidFill>
                <a:latin typeface="Arial" pitchFamily="34" charset="0"/>
                <a:cs typeface="Arial" pitchFamily="34" charset="0"/>
              </a:defRPr>
            </a:lvl3pPr>
            <a:lvl4pPr>
              <a:spcBef>
                <a:spcPct val="0"/>
              </a:spcBef>
              <a:tabLst>
                <a:tab pos="809625" algn="l"/>
              </a:tabLst>
              <a:defRPr>
                <a:solidFill>
                  <a:schemeClr val="tx1"/>
                </a:solidFill>
                <a:latin typeface="Arial" pitchFamily="34" charset="0"/>
                <a:cs typeface="Arial" pitchFamily="34" charset="0"/>
              </a:defRPr>
            </a:lvl4pPr>
            <a:lvl5pPr>
              <a:spcBef>
                <a:spcPct val="0"/>
              </a:spcBef>
              <a:tabLst>
                <a:tab pos="809625" algn="l"/>
              </a:tabLst>
              <a:defRPr>
                <a:solidFill>
                  <a:schemeClr val="tx1"/>
                </a:solidFill>
                <a:latin typeface="Arial" pitchFamily="34" charset="0"/>
                <a:cs typeface="Arial" pitchFamily="34" charset="0"/>
              </a:defRPr>
            </a:lvl5pPr>
            <a:lvl6pPr fontAlgn="base">
              <a:spcBef>
                <a:spcPct val="0"/>
              </a:spcBef>
              <a:spcAft>
                <a:spcPct val="0"/>
              </a:spcAft>
              <a:tabLst>
                <a:tab pos="809625" algn="l"/>
              </a:tabLst>
              <a:defRPr>
                <a:solidFill>
                  <a:schemeClr val="tx1"/>
                </a:solidFill>
                <a:latin typeface="Arial" pitchFamily="34" charset="0"/>
                <a:cs typeface="Arial" pitchFamily="34" charset="0"/>
              </a:defRPr>
            </a:lvl6pPr>
            <a:lvl7pPr fontAlgn="base">
              <a:spcBef>
                <a:spcPct val="0"/>
              </a:spcBef>
              <a:spcAft>
                <a:spcPct val="0"/>
              </a:spcAft>
              <a:tabLst>
                <a:tab pos="809625" algn="l"/>
              </a:tabLst>
              <a:defRPr>
                <a:solidFill>
                  <a:schemeClr val="tx1"/>
                </a:solidFill>
                <a:latin typeface="Arial" pitchFamily="34" charset="0"/>
                <a:cs typeface="Arial" pitchFamily="34" charset="0"/>
              </a:defRPr>
            </a:lvl7pPr>
            <a:lvl8pPr fontAlgn="base">
              <a:spcBef>
                <a:spcPct val="0"/>
              </a:spcBef>
              <a:spcAft>
                <a:spcPct val="0"/>
              </a:spcAft>
              <a:tabLst>
                <a:tab pos="809625" algn="l"/>
              </a:tabLst>
              <a:defRPr>
                <a:solidFill>
                  <a:schemeClr val="tx1"/>
                </a:solidFill>
                <a:latin typeface="Arial" pitchFamily="34" charset="0"/>
                <a:cs typeface="Arial" pitchFamily="34" charset="0"/>
              </a:defRPr>
            </a:lvl8pPr>
            <a:lvl9pPr fontAlgn="base">
              <a:spcBef>
                <a:spcPct val="0"/>
              </a:spcBef>
              <a:spcAft>
                <a:spcPct val="0"/>
              </a:spcAft>
              <a:tabLst>
                <a:tab pos="809625" algn="l"/>
              </a:tabLs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tab pos="809625" algn="l"/>
              </a:tabLst>
            </a:pPr>
            <a:endParaRPr kumimoji="0" lang="en-US" alt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8" name="Rectangle 6"/>
          <p:cNvSpPr>
            <a:spLocks noChangeArrowheads="1"/>
          </p:cNvSpPr>
          <p:nvPr/>
        </p:nvSpPr>
        <p:spPr bwMode="auto">
          <a:xfrm>
            <a:off x="0" y="21717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a:spcBef>
                <a:spcPct val="0"/>
              </a:spcBef>
              <a:tabLst>
                <a:tab pos="809625" algn="l"/>
              </a:tabLst>
              <a:defRPr>
                <a:solidFill>
                  <a:schemeClr val="tx1"/>
                </a:solidFill>
                <a:latin typeface="Arial" pitchFamily="34" charset="0"/>
                <a:cs typeface="Arial" pitchFamily="34" charset="0"/>
              </a:defRPr>
            </a:lvl1pPr>
            <a:lvl2pPr>
              <a:spcBef>
                <a:spcPct val="0"/>
              </a:spcBef>
              <a:tabLst>
                <a:tab pos="809625" algn="l"/>
              </a:tabLst>
              <a:defRPr>
                <a:solidFill>
                  <a:schemeClr val="tx1"/>
                </a:solidFill>
                <a:latin typeface="Arial" pitchFamily="34" charset="0"/>
                <a:cs typeface="Arial" pitchFamily="34" charset="0"/>
              </a:defRPr>
            </a:lvl2pPr>
            <a:lvl3pPr>
              <a:spcBef>
                <a:spcPct val="0"/>
              </a:spcBef>
              <a:tabLst>
                <a:tab pos="809625" algn="l"/>
              </a:tabLst>
              <a:defRPr>
                <a:solidFill>
                  <a:schemeClr val="tx1"/>
                </a:solidFill>
                <a:latin typeface="Arial" pitchFamily="34" charset="0"/>
                <a:cs typeface="Arial" pitchFamily="34" charset="0"/>
              </a:defRPr>
            </a:lvl3pPr>
            <a:lvl4pPr>
              <a:spcBef>
                <a:spcPct val="0"/>
              </a:spcBef>
              <a:tabLst>
                <a:tab pos="809625" algn="l"/>
              </a:tabLst>
              <a:defRPr>
                <a:solidFill>
                  <a:schemeClr val="tx1"/>
                </a:solidFill>
                <a:latin typeface="Arial" pitchFamily="34" charset="0"/>
                <a:cs typeface="Arial" pitchFamily="34" charset="0"/>
              </a:defRPr>
            </a:lvl4pPr>
            <a:lvl5pPr>
              <a:spcBef>
                <a:spcPct val="0"/>
              </a:spcBef>
              <a:tabLst>
                <a:tab pos="809625" algn="l"/>
              </a:tabLst>
              <a:defRPr>
                <a:solidFill>
                  <a:schemeClr val="tx1"/>
                </a:solidFill>
                <a:latin typeface="Arial" pitchFamily="34" charset="0"/>
                <a:cs typeface="Arial" pitchFamily="34" charset="0"/>
              </a:defRPr>
            </a:lvl5pPr>
            <a:lvl6pPr fontAlgn="base">
              <a:spcBef>
                <a:spcPct val="0"/>
              </a:spcBef>
              <a:spcAft>
                <a:spcPct val="0"/>
              </a:spcAft>
              <a:tabLst>
                <a:tab pos="809625" algn="l"/>
              </a:tabLst>
              <a:defRPr>
                <a:solidFill>
                  <a:schemeClr val="tx1"/>
                </a:solidFill>
                <a:latin typeface="Arial" pitchFamily="34" charset="0"/>
                <a:cs typeface="Arial" pitchFamily="34" charset="0"/>
              </a:defRPr>
            </a:lvl6pPr>
            <a:lvl7pPr fontAlgn="base">
              <a:spcBef>
                <a:spcPct val="0"/>
              </a:spcBef>
              <a:spcAft>
                <a:spcPct val="0"/>
              </a:spcAft>
              <a:tabLst>
                <a:tab pos="809625" algn="l"/>
              </a:tabLst>
              <a:defRPr>
                <a:solidFill>
                  <a:schemeClr val="tx1"/>
                </a:solidFill>
                <a:latin typeface="Arial" pitchFamily="34" charset="0"/>
                <a:cs typeface="Arial" pitchFamily="34" charset="0"/>
              </a:defRPr>
            </a:lvl7pPr>
            <a:lvl8pPr fontAlgn="base">
              <a:spcBef>
                <a:spcPct val="0"/>
              </a:spcBef>
              <a:spcAft>
                <a:spcPct val="0"/>
              </a:spcAft>
              <a:tabLst>
                <a:tab pos="809625" algn="l"/>
              </a:tabLst>
              <a:defRPr>
                <a:solidFill>
                  <a:schemeClr val="tx1"/>
                </a:solidFill>
                <a:latin typeface="Arial" pitchFamily="34" charset="0"/>
                <a:cs typeface="Arial" pitchFamily="34" charset="0"/>
              </a:defRPr>
            </a:lvl8pPr>
            <a:lvl9pPr fontAlgn="base">
              <a:spcBef>
                <a:spcPct val="0"/>
              </a:spcBef>
              <a:spcAft>
                <a:spcPct val="0"/>
              </a:spcAft>
              <a:tabLst>
                <a:tab pos="809625" algn="l"/>
              </a:tabLs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tab pos="809625" algn="l"/>
              </a:tabLst>
            </a:pPr>
            <a:endParaRPr kumimoji="0" lang="en-US" altLang="en-US" sz="1800" b="0" i="0" u="none" strike="noStrike" cap="none" normalizeH="0" baseline="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248815771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D052E5"/>
        </a:solidFill>
        <a:effectLst/>
      </p:bgPr>
    </p:bg>
    <p:spTree>
      <p:nvGrpSpPr>
        <p:cNvPr id="1" name=""/>
        <p:cNvGrpSpPr/>
        <p:nvPr/>
      </p:nvGrpSpPr>
      <p:grpSpPr>
        <a:xfrm>
          <a:off x="0" y="0"/>
          <a:ext cx="0" cy="0"/>
          <a:chOff x="0" y="0"/>
          <a:chExt cx="0" cy="0"/>
        </a:xfrm>
      </p:grpSpPr>
      <p:sp>
        <p:nvSpPr>
          <p:cNvPr id="4" name="TextBox 3"/>
          <p:cNvSpPr txBox="1"/>
          <p:nvPr/>
        </p:nvSpPr>
        <p:spPr>
          <a:xfrm>
            <a:off x="1882290" y="476672"/>
            <a:ext cx="5379421" cy="769441"/>
          </a:xfrm>
          <a:prstGeom prst="rect">
            <a:avLst/>
          </a:prstGeom>
          <a:noFill/>
        </p:spPr>
        <p:txBody>
          <a:bodyPr wrap="none" rtlCol="0">
            <a:spAutoFit/>
            <a:scene3d>
              <a:camera prst="orthographicFront"/>
              <a:lightRig rig="chilly" dir="t"/>
            </a:scene3d>
            <a:sp3d extrusionH="57150" contourW="12700" prstMaterial="plastic">
              <a:bevelT w="50800" h="50800" prst="riblet"/>
              <a:contourClr>
                <a:schemeClr val="tx2"/>
              </a:contourClr>
            </a:sp3d>
          </a:bodyPr>
          <a:lstStyle/>
          <a:p>
            <a:pPr algn="ctr"/>
            <a:r>
              <a:rPr lang="en-US" sz="4400" b="1" dirty="0" smtClean="0">
                <a:solidFill>
                  <a:schemeClr val="bg2">
                    <a:lumMod val="20000"/>
                    <a:lumOff val="80000"/>
                  </a:schemeClr>
                </a:solidFill>
                <a:latin typeface="Avenir Next"/>
              </a:rPr>
              <a:t>MEDICAL DEVICES</a:t>
            </a:r>
            <a:endParaRPr lang="en-US" sz="4400" b="1" dirty="0">
              <a:solidFill>
                <a:schemeClr val="bg2">
                  <a:lumMod val="20000"/>
                  <a:lumOff val="80000"/>
                </a:schemeClr>
              </a:solidFill>
              <a:latin typeface="Avenir Next"/>
            </a:endParaRPr>
          </a:p>
        </p:txBody>
      </p:sp>
      <p:sp>
        <p:nvSpPr>
          <p:cNvPr id="5" name="TextBox 4"/>
          <p:cNvSpPr txBox="1"/>
          <p:nvPr/>
        </p:nvSpPr>
        <p:spPr>
          <a:xfrm>
            <a:off x="107504" y="1340768"/>
            <a:ext cx="8928992" cy="2092881"/>
          </a:xfrm>
          <a:prstGeom prst="rect">
            <a:avLst/>
          </a:prstGeom>
          <a:noFill/>
        </p:spPr>
        <p:txBody>
          <a:bodyPr wrap="square" rtlCol="0">
            <a:spAutoFit/>
          </a:bodyPr>
          <a:lstStyle/>
          <a:p>
            <a:pPr lvl="0"/>
            <a:r>
              <a:rPr lang="en-IE" sz="2600" dirty="0" smtClean="0">
                <a:latin typeface="Avenir Next"/>
              </a:rPr>
              <a:t>Any material, apparatus, software or other article that is used to:</a:t>
            </a:r>
          </a:p>
          <a:p>
            <a:pPr marL="342900" lvl="0" indent="-342900">
              <a:buFont typeface="Arial" panose="020B0604020202020204" pitchFamily="34" charset="0"/>
              <a:buChar char="•"/>
            </a:pPr>
            <a:r>
              <a:rPr lang="en-IE" sz="2600" i="1" dirty="0" smtClean="0">
                <a:effectLst>
                  <a:outerShdw blurRad="38100" dist="38100" dir="2700000" algn="tl">
                    <a:srgbClr val="000000">
                      <a:alpha val="43137"/>
                    </a:srgbClr>
                  </a:outerShdw>
                </a:effectLst>
                <a:latin typeface="Avenir Next"/>
              </a:rPr>
              <a:t>Diagnose</a:t>
            </a:r>
            <a:r>
              <a:rPr lang="en-IE" sz="2600" dirty="0" smtClean="0">
                <a:latin typeface="Avenir Next"/>
              </a:rPr>
              <a:t>, </a:t>
            </a:r>
            <a:r>
              <a:rPr lang="en-IE" sz="2600" i="1" dirty="0" smtClean="0">
                <a:effectLst>
                  <a:outerShdw blurRad="38100" dist="38100" dir="2700000" algn="tl">
                    <a:srgbClr val="000000">
                      <a:alpha val="43137"/>
                    </a:srgbClr>
                  </a:outerShdw>
                </a:effectLst>
                <a:latin typeface="Avenir Next"/>
              </a:rPr>
              <a:t>prevent</a:t>
            </a:r>
            <a:r>
              <a:rPr lang="en-IE" sz="2600" dirty="0" smtClean="0">
                <a:latin typeface="Avenir Next"/>
              </a:rPr>
              <a:t>, </a:t>
            </a:r>
            <a:r>
              <a:rPr lang="en-IE" sz="2600" i="1" dirty="0" smtClean="0">
                <a:effectLst>
                  <a:outerShdw blurRad="38100" dist="38100" dir="2700000" algn="tl">
                    <a:srgbClr val="000000">
                      <a:alpha val="43137"/>
                    </a:srgbClr>
                  </a:outerShdw>
                </a:effectLst>
                <a:latin typeface="Avenir Next"/>
              </a:rPr>
              <a:t>monitor</a:t>
            </a:r>
            <a:r>
              <a:rPr lang="en-IE" sz="2600" dirty="0" smtClean="0">
                <a:latin typeface="Avenir Next"/>
              </a:rPr>
              <a:t> or </a:t>
            </a:r>
            <a:r>
              <a:rPr lang="en-IE" sz="2600" i="1" dirty="0" smtClean="0">
                <a:effectLst>
                  <a:outerShdw blurRad="38100" dist="38100" dir="2700000" algn="tl">
                    <a:srgbClr val="000000">
                      <a:alpha val="43137"/>
                    </a:srgbClr>
                  </a:outerShdw>
                </a:effectLst>
                <a:latin typeface="Avenir Next"/>
              </a:rPr>
              <a:t>treat</a:t>
            </a:r>
            <a:r>
              <a:rPr lang="en-IE" sz="2600" dirty="0" smtClean="0">
                <a:latin typeface="Avenir Next"/>
              </a:rPr>
              <a:t> a disease or injury</a:t>
            </a:r>
          </a:p>
          <a:p>
            <a:pPr marL="342900" lvl="0" indent="-342900">
              <a:buFont typeface="Arial" panose="020B0604020202020204" pitchFamily="34" charset="0"/>
              <a:buChar char="•"/>
            </a:pPr>
            <a:r>
              <a:rPr lang="en-IE" sz="2600" i="1" dirty="0" smtClean="0">
                <a:effectLst>
                  <a:outerShdw blurRad="38100" dist="38100" dir="2700000" algn="tl">
                    <a:srgbClr val="000000">
                      <a:alpha val="43137"/>
                    </a:srgbClr>
                  </a:outerShdw>
                </a:effectLst>
                <a:latin typeface="Avenir Next"/>
              </a:rPr>
              <a:t>Investigate</a:t>
            </a:r>
            <a:r>
              <a:rPr lang="en-IE" sz="2600" dirty="0" smtClean="0">
                <a:latin typeface="Avenir Next"/>
              </a:rPr>
              <a:t>, </a:t>
            </a:r>
            <a:r>
              <a:rPr lang="en-IE" sz="2600" i="1" dirty="0" smtClean="0">
                <a:effectLst>
                  <a:outerShdw blurRad="38100" dist="38100" dir="2700000" algn="tl">
                    <a:srgbClr val="000000">
                      <a:alpha val="43137"/>
                    </a:srgbClr>
                  </a:outerShdw>
                </a:effectLst>
                <a:latin typeface="Avenir Next"/>
              </a:rPr>
              <a:t>replace</a:t>
            </a:r>
            <a:r>
              <a:rPr lang="en-IE" sz="2600" dirty="0" smtClean="0">
                <a:latin typeface="Avenir Next"/>
              </a:rPr>
              <a:t> or </a:t>
            </a:r>
            <a:r>
              <a:rPr lang="en-IE" sz="2600" i="1" dirty="0" smtClean="0">
                <a:effectLst>
                  <a:outerShdw blurRad="38100" dist="38100" dir="2700000" algn="tl">
                    <a:srgbClr val="000000">
                      <a:alpha val="43137"/>
                    </a:srgbClr>
                  </a:outerShdw>
                </a:effectLst>
                <a:latin typeface="Avenir Next"/>
              </a:rPr>
              <a:t>modify</a:t>
            </a:r>
            <a:r>
              <a:rPr lang="en-IE" sz="2600" dirty="0" smtClean="0">
                <a:latin typeface="Avenir Next"/>
              </a:rPr>
              <a:t> a part or process of the body</a:t>
            </a:r>
            <a:endParaRPr lang="en-US" sz="2600" b="1" dirty="0" smtClean="0">
              <a:latin typeface="Avenir Next"/>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75756" y="3409520"/>
            <a:ext cx="4392488" cy="3122784"/>
          </a:xfrm>
          <a:prstGeom prst="rect">
            <a:avLst/>
          </a:prstGeom>
        </p:spPr>
      </p:pic>
    </p:spTree>
    <p:extLst>
      <p:ext uri="{BB962C8B-B14F-4D97-AF65-F5344CB8AC3E}">
        <p14:creationId xmlns:p14="http://schemas.microsoft.com/office/powerpoint/2010/main" val="376367230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0">
              <a:schemeClr val="bg1">
                <a:tint val="80000"/>
                <a:satMod val="300000"/>
              </a:schemeClr>
            </a:gs>
            <a:gs pos="100000">
              <a:schemeClr val="bg1">
                <a:shade val="30000"/>
                <a:satMod val="20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4" name="TextBox 3"/>
          <p:cNvSpPr txBox="1"/>
          <p:nvPr/>
        </p:nvSpPr>
        <p:spPr>
          <a:xfrm>
            <a:off x="1365328" y="188640"/>
            <a:ext cx="6413359" cy="1446550"/>
          </a:xfrm>
          <a:prstGeom prst="rect">
            <a:avLst/>
          </a:prstGeom>
          <a:noFill/>
        </p:spPr>
        <p:txBody>
          <a:bodyPr wrap="none" rtlCol="0">
            <a:spAutoFit/>
            <a:scene3d>
              <a:camera prst="orthographicFront"/>
              <a:lightRig rig="chilly" dir="t"/>
            </a:scene3d>
            <a:sp3d extrusionH="57150" contourW="12700" prstMaterial="plastic">
              <a:bevelT w="50800" h="50800" prst="riblet"/>
              <a:contourClr>
                <a:schemeClr val="tx2"/>
              </a:contourClr>
            </a:sp3d>
          </a:bodyPr>
          <a:lstStyle/>
          <a:p>
            <a:pPr algn="ctr"/>
            <a:r>
              <a:rPr lang="en-US" sz="4400" b="1" dirty="0" smtClean="0">
                <a:solidFill>
                  <a:schemeClr val="bg2">
                    <a:lumMod val="20000"/>
                    <a:lumOff val="80000"/>
                  </a:schemeClr>
                </a:solidFill>
                <a:latin typeface="Avenir Next"/>
              </a:rPr>
              <a:t>CAN YOU NAME SOME</a:t>
            </a:r>
          </a:p>
          <a:p>
            <a:pPr algn="ctr"/>
            <a:r>
              <a:rPr lang="en-US" sz="4400" b="1" dirty="0" smtClean="0">
                <a:solidFill>
                  <a:schemeClr val="bg2">
                    <a:lumMod val="20000"/>
                    <a:lumOff val="80000"/>
                  </a:schemeClr>
                </a:solidFill>
                <a:latin typeface="Avenir Next"/>
              </a:rPr>
              <a:t>MEDICAL DEVICES?</a:t>
            </a:r>
            <a:endParaRPr lang="en-US" sz="4400" b="1" dirty="0">
              <a:solidFill>
                <a:schemeClr val="bg2">
                  <a:lumMod val="20000"/>
                  <a:lumOff val="80000"/>
                </a:schemeClr>
              </a:solidFill>
              <a:latin typeface="Avenir Next"/>
            </a:endParaRPr>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9225" y="1662075"/>
            <a:ext cx="8845550" cy="5065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961365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2">
            <a:lumMod val="75000"/>
          </a:schemeClr>
        </a:solidFill>
        <a:effectLst/>
      </p:bgPr>
    </p:bg>
    <p:spTree>
      <p:nvGrpSpPr>
        <p:cNvPr id="1" name=""/>
        <p:cNvGrpSpPr/>
        <p:nvPr/>
      </p:nvGrpSpPr>
      <p:grpSpPr>
        <a:xfrm>
          <a:off x="0" y="0"/>
          <a:ext cx="0" cy="0"/>
          <a:chOff x="0" y="0"/>
          <a:chExt cx="0" cy="0"/>
        </a:xfrm>
      </p:grpSpPr>
      <p:sp>
        <p:nvSpPr>
          <p:cNvPr id="4" name="TextBox 3"/>
          <p:cNvSpPr txBox="1"/>
          <p:nvPr/>
        </p:nvSpPr>
        <p:spPr>
          <a:xfrm>
            <a:off x="-25790" y="476672"/>
            <a:ext cx="9195595" cy="769441"/>
          </a:xfrm>
          <a:prstGeom prst="rect">
            <a:avLst/>
          </a:prstGeom>
          <a:noFill/>
        </p:spPr>
        <p:txBody>
          <a:bodyPr wrap="none" rtlCol="0">
            <a:spAutoFit/>
            <a:scene3d>
              <a:camera prst="orthographicFront"/>
              <a:lightRig rig="chilly" dir="t"/>
            </a:scene3d>
            <a:sp3d extrusionH="57150" contourW="12700" prstMaterial="plastic">
              <a:bevelT w="50800" h="50800" prst="riblet"/>
              <a:contourClr>
                <a:schemeClr val="tx2"/>
              </a:contourClr>
            </a:sp3d>
          </a:bodyPr>
          <a:lstStyle/>
          <a:p>
            <a:pPr algn="ctr"/>
            <a:r>
              <a:rPr lang="en-US" sz="4400" b="1" dirty="0" smtClean="0">
                <a:solidFill>
                  <a:schemeClr val="bg2">
                    <a:lumMod val="20000"/>
                    <a:lumOff val="80000"/>
                  </a:schemeClr>
                </a:solidFill>
                <a:latin typeface="Avenir Next"/>
              </a:rPr>
              <a:t>MILESTONES-MEDICAL DEVICES</a:t>
            </a:r>
            <a:endParaRPr lang="en-US" sz="4400" b="1" dirty="0">
              <a:solidFill>
                <a:schemeClr val="bg2">
                  <a:lumMod val="20000"/>
                  <a:lumOff val="80000"/>
                </a:schemeClr>
              </a:solidFill>
              <a:latin typeface="Avenir Next"/>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9700" y="1026244"/>
            <a:ext cx="8864600" cy="549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9961856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p:nvPr/>
        </p:nvSpPr>
        <p:spPr>
          <a:xfrm>
            <a:off x="287524" y="3429000"/>
            <a:ext cx="8568952" cy="769441"/>
          </a:xfrm>
          <a:prstGeom prst="rect">
            <a:avLst/>
          </a:prstGeom>
          <a:noFill/>
        </p:spPr>
        <p:txBody>
          <a:bodyPr wrap="square" rtlCol="0">
            <a:spAutoFit/>
            <a:scene3d>
              <a:camera prst="orthographicFront"/>
              <a:lightRig rig="chilly" dir="t"/>
            </a:scene3d>
            <a:sp3d extrusionH="57150" contourW="12700" prstMaterial="plastic">
              <a:bevelT w="50800" h="50800" prst="riblet"/>
              <a:contourClr>
                <a:schemeClr val="tx2"/>
              </a:contourClr>
            </a:sp3d>
          </a:bodyPr>
          <a:lstStyle/>
          <a:p>
            <a:pPr algn="ctr"/>
            <a:r>
              <a:rPr lang="en-US" sz="4400" b="1" dirty="0" smtClean="0">
                <a:solidFill>
                  <a:schemeClr val="bg2">
                    <a:lumMod val="20000"/>
                    <a:lumOff val="80000"/>
                  </a:schemeClr>
                </a:solidFill>
                <a:latin typeface="Avenir Next"/>
              </a:rPr>
              <a:t>What are </a:t>
            </a:r>
            <a:r>
              <a:rPr lang="en-US" sz="4400" b="1" i="1" spc="50" dirty="0" smtClean="0">
                <a:ln w="13500">
                  <a:solidFill>
                    <a:schemeClr val="accent1">
                      <a:shade val="2500"/>
                      <a:alpha val="6500"/>
                    </a:schemeClr>
                  </a:solidFill>
                  <a:prstDash val="solid"/>
                </a:ln>
                <a:solidFill>
                  <a:schemeClr val="bg1">
                    <a:lumMod val="50000"/>
                    <a:alpha val="95000"/>
                  </a:schemeClr>
                </a:solidFill>
                <a:effectLst>
                  <a:glow rad="101600">
                    <a:schemeClr val="tx1">
                      <a:alpha val="75000"/>
                    </a:schemeClr>
                  </a:glow>
                  <a:innerShdw blurRad="50900" dist="38500" dir="13500000">
                    <a:srgbClr val="000000">
                      <a:alpha val="60000"/>
                    </a:srgbClr>
                  </a:innerShdw>
                  <a:reflection stA="61000" endPos="74000" dist="12700" dir="5400000" sy="-100000" algn="bl" rotWithShape="0"/>
                </a:effectLst>
                <a:latin typeface="Avenir Next"/>
              </a:rPr>
              <a:t>BIOMATERIALS</a:t>
            </a:r>
            <a:r>
              <a:rPr lang="en-US" sz="4400" b="1" dirty="0" smtClean="0">
                <a:solidFill>
                  <a:schemeClr val="bg2">
                    <a:lumMod val="20000"/>
                    <a:lumOff val="80000"/>
                  </a:schemeClr>
                </a:solidFill>
                <a:latin typeface="Avenir Next"/>
              </a:rPr>
              <a:t>?</a:t>
            </a:r>
            <a:endParaRPr lang="en-US" sz="4400" b="1" dirty="0">
              <a:solidFill>
                <a:schemeClr val="bg2">
                  <a:lumMod val="20000"/>
                  <a:lumOff val="80000"/>
                </a:schemeClr>
              </a:solidFill>
              <a:latin typeface="Avenir Next"/>
            </a:endParaRPr>
          </a:p>
        </p:txBody>
      </p:sp>
      <p:sp>
        <p:nvSpPr>
          <p:cNvPr id="5" name="TextBox 4"/>
          <p:cNvSpPr txBox="1"/>
          <p:nvPr/>
        </p:nvSpPr>
        <p:spPr>
          <a:xfrm>
            <a:off x="400025" y="1223858"/>
            <a:ext cx="8343951" cy="1446550"/>
          </a:xfrm>
          <a:prstGeom prst="rect">
            <a:avLst/>
          </a:prstGeom>
          <a:noFill/>
        </p:spPr>
        <p:txBody>
          <a:bodyPr wrap="none" rtlCol="0">
            <a:spAutoFit/>
            <a:scene3d>
              <a:camera prst="orthographicFront"/>
              <a:lightRig rig="chilly" dir="t"/>
            </a:scene3d>
            <a:sp3d extrusionH="57150" contourW="12700" prstMaterial="plastic">
              <a:bevelT w="50800" h="50800" prst="riblet"/>
              <a:contourClr>
                <a:schemeClr val="tx2"/>
              </a:contourClr>
            </a:sp3d>
          </a:bodyPr>
          <a:lstStyle/>
          <a:p>
            <a:pPr algn="ctr"/>
            <a:r>
              <a:rPr lang="en-US" sz="4400" b="1" dirty="0" smtClean="0">
                <a:solidFill>
                  <a:schemeClr val="bg2">
                    <a:lumMod val="20000"/>
                    <a:lumOff val="80000"/>
                  </a:schemeClr>
                </a:solidFill>
                <a:latin typeface="Avenir Next"/>
              </a:rPr>
              <a:t>Biomaterials are used to make</a:t>
            </a:r>
          </a:p>
          <a:p>
            <a:pPr algn="ctr"/>
            <a:r>
              <a:rPr lang="en-US" sz="4400" b="1" dirty="0">
                <a:solidFill>
                  <a:schemeClr val="bg2">
                    <a:lumMod val="20000"/>
                    <a:lumOff val="80000"/>
                  </a:schemeClr>
                </a:solidFill>
                <a:latin typeface="Avenir Next"/>
              </a:rPr>
              <a:t>v</a:t>
            </a:r>
            <a:r>
              <a:rPr lang="en-US" sz="4400" b="1" dirty="0" smtClean="0">
                <a:solidFill>
                  <a:schemeClr val="bg2">
                    <a:lumMod val="20000"/>
                    <a:lumOff val="80000"/>
                  </a:schemeClr>
                </a:solidFill>
                <a:latin typeface="Avenir Next"/>
              </a:rPr>
              <a:t>arious medical devices</a:t>
            </a:r>
            <a:endParaRPr lang="en-US" sz="4400" b="1" dirty="0">
              <a:solidFill>
                <a:schemeClr val="bg2">
                  <a:lumMod val="20000"/>
                  <a:lumOff val="80000"/>
                </a:schemeClr>
              </a:solidFill>
              <a:latin typeface="Avenir Next"/>
            </a:endParaRPr>
          </a:p>
        </p:txBody>
      </p:sp>
    </p:spTree>
    <p:extLst>
      <p:ext uri="{BB962C8B-B14F-4D97-AF65-F5344CB8AC3E}">
        <p14:creationId xmlns:p14="http://schemas.microsoft.com/office/powerpoint/2010/main" val="12311767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pic>
        <p:nvPicPr>
          <p:cNvPr id="2" name="Content Placeholder 4"/>
          <p:cNvPicPr>
            <a:picLocks noGrp="1" noChangeAspect="1"/>
          </p:cNvPicPr>
          <p:nvPr/>
        </p:nvPicPr>
        <p:blipFill>
          <a:blip r:embed="rId2"/>
          <a:stretch>
            <a:fillRect/>
          </a:stretch>
        </p:blipFill>
        <p:spPr>
          <a:xfrm>
            <a:off x="298278" y="838199"/>
            <a:ext cx="8595428" cy="5233613"/>
          </a:xfrm>
          <a:prstGeom prst="rect">
            <a:avLst/>
          </a:prstGeom>
        </p:spPr>
      </p:pic>
      <p:sp>
        <p:nvSpPr>
          <p:cNvPr id="3" name="Title 5"/>
          <p:cNvSpPr txBox="1">
            <a:spLocks/>
          </p:cNvSpPr>
          <p:nvPr/>
        </p:nvSpPr>
        <p:spPr>
          <a:xfrm>
            <a:off x="971600" y="1700808"/>
            <a:ext cx="3970475" cy="706106"/>
          </a:xfrm>
          <a:prstGeom prst="rect">
            <a:avLst/>
          </a:prstGeom>
        </p:spPr>
        <p:txBody>
          <a:bodyP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IE" sz="2925" dirty="0" smtClean="0">
                <a:solidFill>
                  <a:srgbClr val="000000"/>
                </a:solidFill>
                <a:latin typeface="Avenir Next"/>
              </a:rPr>
              <a:t>Biomaterials</a:t>
            </a:r>
            <a:endParaRPr lang="en-IE" sz="2925" dirty="0">
              <a:solidFill>
                <a:srgbClr val="000000"/>
              </a:solidFill>
              <a:latin typeface="Avenir Next"/>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2">
            <a:lumMod val="75000"/>
          </a:schemeClr>
        </a:solidFill>
        <a:effectLst/>
      </p:bgPr>
    </p:bg>
    <p:spTree>
      <p:nvGrpSpPr>
        <p:cNvPr id="1" name=""/>
        <p:cNvGrpSpPr/>
        <p:nvPr/>
      </p:nvGrpSpPr>
      <p:grpSpPr>
        <a:xfrm>
          <a:off x="0" y="0"/>
          <a:ext cx="0" cy="0"/>
          <a:chOff x="0" y="0"/>
          <a:chExt cx="0" cy="0"/>
        </a:xfrm>
      </p:grpSpPr>
      <p:sp>
        <p:nvSpPr>
          <p:cNvPr id="13" name="TextBox 12"/>
          <p:cNvSpPr txBox="1"/>
          <p:nvPr/>
        </p:nvSpPr>
        <p:spPr>
          <a:xfrm>
            <a:off x="35496" y="1484784"/>
            <a:ext cx="4680520" cy="5032147"/>
          </a:xfrm>
          <a:prstGeom prst="rect">
            <a:avLst/>
          </a:prstGeom>
          <a:noFill/>
        </p:spPr>
        <p:txBody>
          <a:bodyPr wrap="square" rtlCol="0">
            <a:spAutoFit/>
          </a:bodyPr>
          <a:lstStyle/>
          <a:p>
            <a:pPr marL="392113" indent="-290513">
              <a:spcAft>
                <a:spcPts val="600"/>
              </a:spcAft>
              <a:buSzPct val="45000"/>
              <a:buFont typeface="Wingdings" charset="2"/>
              <a:buChar char=""/>
              <a:tabLst>
                <a:tab pos="392113" algn="l"/>
                <a:tab pos="839788" algn="l"/>
                <a:tab pos="1289050" algn="l"/>
                <a:tab pos="1738313" algn="l"/>
                <a:tab pos="2187575" algn="l"/>
                <a:tab pos="2636838" algn="l"/>
                <a:tab pos="3086100" algn="l"/>
                <a:tab pos="3535363" algn="l"/>
                <a:tab pos="3984625" algn="l"/>
                <a:tab pos="4433888" algn="l"/>
                <a:tab pos="4883150" algn="l"/>
                <a:tab pos="5332413" algn="l"/>
                <a:tab pos="5781675" algn="l"/>
                <a:tab pos="6230938" algn="l"/>
                <a:tab pos="6680200" algn="l"/>
                <a:tab pos="7129463" algn="l"/>
                <a:tab pos="7578725" algn="l"/>
                <a:tab pos="8027988" algn="l"/>
                <a:tab pos="8477250" algn="l"/>
                <a:tab pos="8926513" algn="l"/>
                <a:tab pos="9375775" algn="l"/>
              </a:tabLst>
            </a:pPr>
            <a:r>
              <a:rPr lang="en-GB" sz="2400" dirty="0">
                <a:latin typeface="Avenir Next"/>
              </a:rPr>
              <a:t>A biomaterial is made from a </a:t>
            </a:r>
            <a:r>
              <a:rPr lang="en-GB" sz="2400" b="1" dirty="0">
                <a:solidFill>
                  <a:srgbClr val="70C529"/>
                </a:solidFill>
                <a:effectLst>
                  <a:outerShdw blurRad="38100" dist="38100" dir="2700000" algn="tl">
                    <a:srgbClr val="000000">
                      <a:alpha val="43137"/>
                    </a:srgbClr>
                  </a:outerShdw>
                </a:effectLst>
                <a:latin typeface="Avenir Next"/>
              </a:rPr>
              <a:t>natural</a:t>
            </a:r>
            <a:r>
              <a:rPr lang="en-GB" sz="2400" dirty="0">
                <a:solidFill>
                  <a:srgbClr val="70C529"/>
                </a:solidFill>
                <a:latin typeface="Avenir Next"/>
              </a:rPr>
              <a:t> </a:t>
            </a:r>
            <a:r>
              <a:rPr lang="en-GB" sz="2400" dirty="0">
                <a:latin typeface="Avenir Next"/>
              </a:rPr>
              <a:t>or </a:t>
            </a:r>
            <a:r>
              <a:rPr lang="en-GB" sz="2400" b="1" dirty="0">
                <a:solidFill>
                  <a:schemeClr val="accent1">
                    <a:lumMod val="50000"/>
                  </a:schemeClr>
                </a:solidFill>
                <a:effectLst>
                  <a:outerShdw blurRad="38100" dist="38100" dir="2700000" algn="tl">
                    <a:srgbClr val="000000">
                      <a:alpha val="43137"/>
                    </a:srgbClr>
                  </a:outerShdw>
                </a:effectLst>
                <a:latin typeface="Avenir Next"/>
              </a:rPr>
              <a:t>synthetic</a:t>
            </a:r>
            <a:r>
              <a:rPr lang="en-GB" sz="2400" dirty="0">
                <a:latin typeface="Avenir Next"/>
              </a:rPr>
              <a:t> material that can be engineered to help the body heal itself</a:t>
            </a:r>
          </a:p>
          <a:p>
            <a:pPr marL="392113" indent="-290513">
              <a:spcAft>
                <a:spcPts val="600"/>
              </a:spcAft>
              <a:buSzPct val="45000"/>
              <a:buFont typeface="Wingdings" charset="2"/>
              <a:buChar char=""/>
              <a:tabLst>
                <a:tab pos="392113" algn="l"/>
                <a:tab pos="839788" algn="l"/>
                <a:tab pos="1289050" algn="l"/>
                <a:tab pos="1738313" algn="l"/>
                <a:tab pos="2187575" algn="l"/>
                <a:tab pos="2636838" algn="l"/>
                <a:tab pos="3086100" algn="l"/>
                <a:tab pos="3535363" algn="l"/>
                <a:tab pos="3984625" algn="l"/>
                <a:tab pos="4433888" algn="l"/>
                <a:tab pos="4883150" algn="l"/>
                <a:tab pos="5332413" algn="l"/>
                <a:tab pos="5781675" algn="l"/>
                <a:tab pos="6230938" algn="l"/>
                <a:tab pos="6680200" algn="l"/>
                <a:tab pos="7129463" algn="l"/>
                <a:tab pos="7578725" algn="l"/>
                <a:tab pos="8027988" algn="l"/>
                <a:tab pos="8477250" algn="l"/>
                <a:tab pos="8926513" algn="l"/>
                <a:tab pos="9375775" algn="l"/>
              </a:tabLst>
            </a:pPr>
            <a:r>
              <a:rPr lang="en-GB" sz="2400" dirty="0">
                <a:latin typeface="Avenir Next"/>
              </a:rPr>
              <a:t>A biomaterial can be introduced into the body as part of an implanted medical device or used to replace an organ</a:t>
            </a:r>
          </a:p>
          <a:p>
            <a:pPr marL="392113" indent="-290513">
              <a:spcAft>
                <a:spcPts val="600"/>
              </a:spcAft>
              <a:buSzPct val="45000"/>
              <a:buFont typeface="Wingdings" charset="2"/>
              <a:buChar char=""/>
              <a:tabLst>
                <a:tab pos="392113" algn="l"/>
                <a:tab pos="839788" algn="l"/>
                <a:tab pos="1289050" algn="l"/>
                <a:tab pos="1738313" algn="l"/>
                <a:tab pos="2187575" algn="l"/>
                <a:tab pos="2636838" algn="l"/>
                <a:tab pos="3086100" algn="l"/>
                <a:tab pos="3535363" algn="l"/>
                <a:tab pos="3984625" algn="l"/>
                <a:tab pos="4433888" algn="l"/>
                <a:tab pos="4883150" algn="l"/>
                <a:tab pos="5332413" algn="l"/>
                <a:tab pos="5781675" algn="l"/>
                <a:tab pos="6230938" algn="l"/>
                <a:tab pos="6680200" algn="l"/>
                <a:tab pos="7129463" algn="l"/>
                <a:tab pos="7578725" algn="l"/>
                <a:tab pos="8027988" algn="l"/>
                <a:tab pos="8477250" algn="l"/>
                <a:tab pos="8926513" algn="l"/>
                <a:tab pos="9375775" algn="l"/>
              </a:tabLst>
            </a:pPr>
            <a:r>
              <a:rPr lang="en-GB" sz="2400" dirty="0" smtClean="0">
                <a:latin typeface="Avenir Next"/>
              </a:rPr>
              <a:t>A biomaterial </a:t>
            </a:r>
            <a:r>
              <a:rPr lang="en-GB" sz="2400" dirty="0">
                <a:latin typeface="Avenir Next"/>
              </a:rPr>
              <a:t>can be temporary or permanent</a:t>
            </a:r>
          </a:p>
          <a:p>
            <a:pPr lvl="0" algn="ctr"/>
            <a:endParaRPr lang="en-US" sz="2400" b="1" dirty="0" smtClean="0">
              <a:latin typeface="Avenir Next"/>
            </a:endParaRPr>
          </a:p>
          <a:p>
            <a:endParaRPr lang="en-US" dirty="0"/>
          </a:p>
        </p:txBody>
      </p:sp>
      <p:sp>
        <p:nvSpPr>
          <p:cNvPr id="17" name="TextBox 16"/>
          <p:cNvSpPr txBox="1"/>
          <p:nvPr/>
        </p:nvSpPr>
        <p:spPr>
          <a:xfrm>
            <a:off x="614286" y="476672"/>
            <a:ext cx="7915436" cy="769441"/>
          </a:xfrm>
          <a:prstGeom prst="rect">
            <a:avLst/>
          </a:prstGeom>
          <a:noFill/>
        </p:spPr>
        <p:txBody>
          <a:bodyPr wrap="none" rtlCol="0">
            <a:spAutoFit/>
            <a:scene3d>
              <a:camera prst="orthographicFront"/>
              <a:lightRig rig="chilly" dir="t"/>
            </a:scene3d>
            <a:sp3d extrusionH="57150" contourW="12700" prstMaterial="plastic">
              <a:bevelT w="50800" h="50800" prst="riblet"/>
              <a:contourClr>
                <a:schemeClr val="tx2"/>
              </a:contourClr>
            </a:sp3d>
          </a:bodyPr>
          <a:lstStyle/>
          <a:p>
            <a:pPr algn="ctr"/>
            <a:r>
              <a:rPr lang="en-US" sz="4400" b="1" dirty="0" smtClean="0">
                <a:solidFill>
                  <a:schemeClr val="bg2">
                    <a:lumMod val="20000"/>
                    <a:lumOff val="80000"/>
                  </a:schemeClr>
                </a:solidFill>
                <a:latin typeface="Avenir Next"/>
              </a:rPr>
              <a:t>WHAT ARE BIOMATERIALS?</a:t>
            </a:r>
            <a:endParaRPr lang="en-US" sz="4400" b="1" dirty="0">
              <a:solidFill>
                <a:schemeClr val="bg2">
                  <a:lumMod val="20000"/>
                  <a:lumOff val="80000"/>
                </a:schemeClr>
              </a:solidFill>
              <a:latin typeface="Avenir Next"/>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88024" y="1659992"/>
            <a:ext cx="4089640" cy="3106671"/>
          </a:xfrm>
          <a:prstGeom prst="rect">
            <a:avLst/>
          </a:prstGeom>
        </p:spPr>
      </p:pic>
    </p:spTree>
    <p:extLst>
      <p:ext uri="{BB962C8B-B14F-4D97-AF65-F5344CB8AC3E}">
        <p14:creationId xmlns:p14="http://schemas.microsoft.com/office/powerpoint/2010/main" val="51471237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752600" y="1524000"/>
            <a:ext cx="5797497" cy="5786199"/>
          </a:xfrm>
          <a:prstGeom prst="rect">
            <a:avLst/>
          </a:prstGeom>
          <a:noFill/>
        </p:spPr>
        <p:txBody>
          <a:bodyPr wrap="square" rtlCol="0">
            <a:spAutoFit/>
            <a:scene3d>
              <a:camera prst="orthographicFront"/>
              <a:lightRig rig="threePt" dir="t"/>
            </a:scene3d>
            <a:sp3d extrusionH="57150">
              <a:bevelT w="38100" h="38100"/>
              <a:bevelB w="38100" h="38100"/>
            </a:sp3d>
          </a:bodyPr>
          <a:lstStyle/>
          <a:p>
            <a:endParaRPr lang="en-US" sz="7200" b="1"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latin typeface="Avenir Next"/>
            </a:endParaRPr>
          </a:p>
          <a:p>
            <a:r>
              <a:rPr lang="en-US" sz="7200" b="1"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latin typeface="Avenir Next"/>
              </a:rPr>
              <a:t>Biomaterials</a:t>
            </a:r>
          </a:p>
          <a:p>
            <a:pPr marL="392113" indent="-290513">
              <a:spcAft>
                <a:spcPts val="600"/>
              </a:spcAft>
              <a:buSzPct val="45000"/>
              <a:buFont typeface="Wingdings" charset="2"/>
              <a:buChar char=""/>
              <a:tabLst>
                <a:tab pos="392113" algn="l"/>
                <a:tab pos="839788" algn="l"/>
                <a:tab pos="1289050" algn="l"/>
                <a:tab pos="1738313" algn="l"/>
                <a:tab pos="2187575" algn="l"/>
                <a:tab pos="2636838" algn="l"/>
                <a:tab pos="3086100" algn="l"/>
                <a:tab pos="3535363" algn="l"/>
                <a:tab pos="3984625" algn="l"/>
                <a:tab pos="4433888" algn="l"/>
                <a:tab pos="4883150" algn="l"/>
                <a:tab pos="5332413" algn="l"/>
                <a:tab pos="5781675" algn="l"/>
                <a:tab pos="6230938" algn="l"/>
                <a:tab pos="6680200" algn="l"/>
                <a:tab pos="7129463" algn="l"/>
                <a:tab pos="7578725" algn="l"/>
                <a:tab pos="8027988" algn="l"/>
                <a:tab pos="8477250" algn="l"/>
                <a:tab pos="8926513" algn="l"/>
                <a:tab pos="9375775" algn="l"/>
              </a:tabLst>
            </a:pPr>
            <a:endParaRPr lang="en-GB" sz="7200" dirty="0" smtClean="0">
              <a:solidFill>
                <a:srgbClr val="000000"/>
              </a:solidFill>
              <a:latin typeface="Comic Sans MS" panose="030F0702030302020204" pitchFamily="66" charset="0"/>
            </a:endParaRPr>
          </a:p>
          <a:p>
            <a:pPr marL="392113" indent="-290513">
              <a:spcAft>
                <a:spcPts val="600"/>
              </a:spcAft>
              <a:buSzPct val="45000"/>
              <a:buFont typeface="Wingdings" charset="2"/>
              <a:buChar char=""/>
              <a:tabLst>
                <a:tab pos="392113" algn="l"/>
                <a:tab pos="839788" algn="l"/>
                <a:tab pos="1289050" algn="l"/>
                <a:tab pos="1738313" algn="l"/>
                <a:tab pos="2187575" algn="l"/>
                <a:tab pos="2636838" algn="l"/>
                <a:tab pos="3086100" algn="l"/>
                <a:tab pos="3535363" algn="l"/>
                <a:tab pos="3984625" algn="l"/>
                <a:tab pos="4433888" algn="l"/>
                <a:tab pos="4883150" algn="l"/>
                <a:tab pos="5332413" algn="l"/>
                <a:tab pos="5781675" algn="l"/>
                <a:tab pos="6230938" algn="l"/>
                <a:tab pos="6680200" algn="l"/>
                <a:tab pos="7129463" algn="l"/>
                <a:tab pos="7578725" algn="l"/>
                <a:tab pos="8027988" algn="l"/>
                <a:tab pos="8477250" algn="l"/>
                <a:tab pos="8926513" algn="l"/>
                <a:tab pos="9375775" algn="l"/>
              </a:tabLst>
            </a:pPr>
            <a:endParaRPr lang="en-GB" sz="7200" dirty="0" smtClean="0">
              <a:solidFill>
                <a:srgbClr val="000000"/>
              </a:solidFill>
              <a:latin typeface="Comic Sans MS" panose="030F0702030302020204" pitchFamily="66" charset="0"/>
            </a:endParaRPr>
          </a:p>
          <a:p>
            <a:endParaRPr lang="en-US" sz="7200" b="1"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latin typeface="Avenir Next"/>
            </a:endParaRPr>
          </a:p>
        </p:txBody>
      </p:sp>
      <p:graphicFrame>
        <p:nvGraphicFramePr>
          <p:cNvPr id="5" name="Diagram 4"/>
          <p:cNvGraphicFramePr/>
          <p:nvPr>
            <p:extLst>
              <p:ext uri="{D42A27DB-BD31-4B8C-83A1-F6EECF244321}">
                <p14:modId xmlns:p14="http://schemas.microsoft.com/office/powerpoint/2010/main" val="2515427139"/>
              </p:ext>
            </p:extLst>
          </p:nvPr>
        </p:nvGraphicFramePr>
        <p:xfrm>
          <a:off x="0" y="228600"/>
          <a:ext cx="9144000" cy="6629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TextBox 6"/>
          <p:cNvSpPr txBox="1"/>
          <p:nvPr/>
        </p:nvSpPr>
        <p:spPr>
          <a:xfrm>
            <a:off x="1295400" y="4495800"/>
            <a:ext cx="184666" cy="369332"/>
          </a:xfrm>
          <a:prstGeom prst="rect">
            <a:avLst/>
          </a:prstGeom>
          <a:noFill/>
        </p:spPr>
        <p:txBody>
          <a:bodyPr wrap="none" rtlCol="0">
            <a:spAutoFit/>
          </a:bodyPr>
          <a:lstStyle/>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graphicEl>
                                              <a:dgm id="{1599FF2A-186C-B048-BBFA-52E3ACDB2024}"/>
                                            </p:graphic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graphicEl>
                                              <a:dgm id="{D92D4A8E-FE02-B447-B5F8-43EF31B70DB5}"/>
                                            </p:graphic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graphicEl>
                                              <a:dgm id="{6512FBDE-89DD-7046-BE3F-68C2E2512362}"/>
                                            </p:graphic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graphicEl>
                                              <a:dgm id="{911FA316-A144-9947-8850-5B4C0648D546}"/>
                                            </p:graphic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graphicEl>
                                              <a:dgm id="{B47530EE-1143-2F4B-A2DD-019F27D573F0}"/>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Dgm bld="one"/>
        </p:bldSub>
      </p:bldGraphic>
    </p:bldLst>
  </p:timing>
</p:sld>
</file>

<file path=ppt/theme/theme1.xml><?xml version="1.0" encoding="utf-8"?>
<a:theme xmlns:a="http://schemas.openxmlformats.org/drawingml/2006/main" name="Office Theme">
  <a:themeElements>
    <a:clrScheme name="Custom 20">
      <a:dk1>
        <a:srgbClr val="7FB23F"/>
      </a:dk1>
      <a:lt1>
        <a:sysClr val="window" lastClr="FFFFFF"/>
      </a:lt1>
      <a:dk2>
        <a:srgbClr val="1782BF"/>
      </a:dk2>
      <a:lt2>
        <a:srgbClr val="62BCE9"/>
      </a:lt2>
      <a:accent1>
        <a:srgbClr val="073779"/>
      </a:accent1>
      <a:accent2>
        <a:srgbClr val="88B54D"/>
      </a:accent2>
      <a:accent3>
        <a:srgbClr val="FFCC00"/>
      </a:accent3>
      <a:accent4>
        <a:srgbClr val="6EA647"/>
      </a:accent4>
      <a:accent5>
        <a:srgbClr val="C76402"/>
      </a:accent5>
      <a:accent6>
        <a:srgbClr val="B523B4"/>
      </a:accent6>
      <a:hlink>
        <a:srgbClr val="FFDE26"/>
      </a:hlink>
      <a:folHlink>
        <a:srgbClr val="DEBE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1188</TotalTime>
  <Words>1182</Words>
  <Application>Microsoft Office PowerPoint</Application>
  <PresentationFormat>On-screen Show (4:3)</PresentationFormat>
  <Paragraphs>225</Paragraphs>
  <Slides>22</Slides>
  <Notes>10</Notes>
  <HiddenSlides>0</HiddenSlides>
  <MMClips>0</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Hand Built Designs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Mark Hand</dc:creator>
  <cp:lastModifiedBy>iss</cp:lastModifiedBy>
  <cp:revision>238</cp:revision>
  <dcterms:created xsi:type="dcterms:W3CDTF">2017-08-15T11:40:30Z</dcterms:created>
  <dcterms:modified xsi:type="dcterms:W3CDTF">2017-09-28T12:17:08Z</dcterms:modified>
</cp:coreProperties>
</file>