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 id="2147483765" r:id="rId10"/>
  </p:sld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81" r:id="rId34"/>
    <p:sldId id="282" r:id="rId35"/>
    <p:sldId id="283" r:id="rId36"/>
    <p:sldId id="284" r:id="rId37"/>
    <p:sldId id="288" r:id="rId38"/>
    <p:sldId id="285" r:id="rId39"/>
    <p:sldId id="286" r:id="rId40"/>
    <p:sldId id="287" r:id="rId41"/>
  </p:sldIdLst>
  <p:sldSz cx="12192000" cy="6858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92" y="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20" Type="http://schemas.openxmlformats.org/officeDocument/2006/relationships/slide" Target="slides/slide10.xml"/><Relationship Id="rId41"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3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AU" sz="3200" b="0" strike="noStrike" spc="-1">
              <a:latin typeface="Arial"/>
            </a:endParaRPr>
          </a:p>
        </p:txBody>
      </p:sp>
      <p:sp>
        <p:nvSpPr>
          <p:cNvPr id="3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5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35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AU" sz="3200" b="0" strike="noStrike" spc="-1">
              <a:latin typeface="Arial"/>
            </a:endParaRPr>
          </a:p>
        </p:txBody>
      </p:sp>
      <p:sp>
        <p:nvSpPr>
          <p:cNvPr id="35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5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54"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n-AU" sz="3200" b="0" strike="noStrike" spc="-1">
              <a:latin typeface="Aria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5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35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AU" sz="3200" b="0" strike="noStrike" spc="-1">
              <a:latin typeface="Arial"/>
            </a:endParaRPr>
          </a:p>
        </p:txBody>
      </p:sp>
      <p:sp>
        <p:nvSpPr>
          <p:cNvPr id="35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AU" sz="3200" b="0" strike="noStrike" spc="-1">
              <a:latin typeface="Arial"/>
            </a:endParaRPr>
          </a:p>
        </p:txBody>
      </p:sp>
      <p:sp>
        <p:nvSpPr>
          <p:cNvPr id="35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5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36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AU" sz="3200" b="0" strike="noStrike" spc="-1">
              <a:latin typeface="Arial"/>
            </a:endParaRPr>
          </a:p>
        </p:txBody>
      </p:sp>
      <p:sp>
        <p:nvSpPr>
          <p:cNvPr id="36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AU" sz="3200" b="0" strike="noStrike" spc="-1">
              <a:latin typeface="Arial"/>
            </a:endParaRPr>
          </a:p>
        </p:txBody>
      </p:sp>
      <p:sp>
        <p:nvSpPr>
          <p:cNvPr id="36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6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3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AU" sz="3200" b="0" strike="noStrike" spc="-1">
              <a:latin typeface="Arial"/>
            </a:endParaRPr>
          </a:p>
        </p:txBody>
      </p:sp>
      <p:sp>
        <p:nvSpPr>
          <p:cNvPr id="36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AU" sz="3200" b="0" strike="noStrike" spc="-1">
              <a:latin typeface="Arial"/>
            </a:endParaRPr>
          </a:p>
        </p:txBody>
      </p:sp>
      <p:sp>
        <p:nvSpPr>
          <p:cNvPr id="36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6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36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AU" sz="3200" b="0" strike="noStrike" spc="-1">
              <a:latin typeface="Arial"/>
            </a:endParaRPr>
          </a:p>
        </p:txBody>
      </p:sp>
      <p:sp>
        <p:nvSpPr>
          <p:cNvPr id="36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7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37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AU" sz="3200" b="0" strike="noStrike" spc="-1">
              <a:latin typeface="Arial"/>
            </a:endParaRPr>
          </a:p>
        </p:txBody>
      </p:sp>
      <p:sp>
        <p:nvSpPr>
          <p:cNvPr id="37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AU" sz="3200" b="0" strike="noStrike" spc="-1">
              <a:latin typeface="Arial"/>
            </a:endParaRPr>
          </a:p>
        </p:txBody>
      </p:sp>
      <p:sp>
        <p:nvSpPr>
          <p:cNvPr id="37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AU" sz="3200" b="0" strike="noStrike" spc="-1">
              <a:latin typeface="Arial"/>
            </a:endParaRPr>
          </a:p>
        </p:txBody>
      </p:sp>
      <p:sp>
        <p:nvSpPr>
          <p:cNvPr id="37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37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AU" sz="3200" b="0" strike="noStrike" spc="-1">
              <a:latin typeface="Arial"/>
            </a:endParaRPr>
          </a:p>
        </p:txBody>
      </p:sp>
      <p:sp>
        <p:nvSpPr>
          <p:cNvPr id="37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AU" sz="3200" b="0" strike="noStrike" spc="-1">
              <a:latin typeface="Arial"/>
            </a:endParaRPr>
          </a:p>
        </p:txBody>
      </p:sp>
      <p:sp>
        <p:nvSpPr>
          <p:cNvPr id="37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AU" sz="3200" b="0" strike="noStrike" spc="-1">
              <a:latin typeface="Arial"/>
            </a:endParaRPr>
          </a:p>
        </p:txBody>
      </p:sp>
      <p:sp>
        <p:nvSpPr>
          <p:cNvPr id="37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AU" sz="3200" b="0" strike="noStrike" spc="-1">
              <a:latin typeface="Arial"/>
            </a:endParaRPr>
          </a:p>
        </p:txBody>
      </p:sp>
      <p:sp>
        <p:nvSpPr>
          <p:cNvPr id="38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AU" sz="3200" b="0" strike="noStrike" spc="-1">
              <a:latin typeface="Arial"/>
            </a:endParaRPr>
          </a:p>
        </p:txBody>
      </p:sp>
      <p:sp>
        <p:nvSpPr>
          <p:cNvPr id="38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3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AU" sz="3200" b="0" strike="noStrike" spc="-1">
              <a:latin typeface="Arial"/>
            </a:endParaRPr>
          </a:p>
        </p:txBody>
      </p:sp>
      <p:sp>
        <p:nvSpPr>
          <p:cNvPr id="3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AU" sz="3200" b="0" strike="noStrike" spc="-1">
              <a:latin typeface="Arial"/>
            </a:endParaRPr>
          </a:p>
        </p:txBody>
      </p:sp>
      <p:sp>
        <p:nvSpPr>
          <p:cNvPr id="3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AU" sz="3200" b="0" strike="noStrike" spc="-1">
              <a:latin typeface="Arial"/>
            </a:endParaRPr>
          </a:p>
        </p:txBody>
      </p:sp>
      <p:sp>
        <p:nvSpPr>
          <p:cNvPr id="3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389"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AU" sz="3200" b="0" strike="noStrike" spc="-1">
              <a:latin typeface="Aria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9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39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9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39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AU" sz="3200" b="0" strike="noStrike" spc="-1">
              <a:latin typeface="Arial"/>
            </a:endParaRPr>
          </a:p>
        </p:txBody>
      </p:sp>
      <p:sp>
        <p:nvSpPr>
          <p:cNvPr id="39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9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96"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n-AU" sz="3200" b="0" strike="noStrike" spc="-1">
              <a:latin typeface="Aria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9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39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AU" sz="3200" b="0" strike="noStrike" spc="-1">
              <a:latin typeface="Arial"/>
            </a:endParaRPr>
          </a:p>
        </p:txBody>
      </p:sp>
      <p:sp>
        <p:nvSpPr>
          <p:cNvPr id="39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AU" sz="3200" b="0" strike="noStrike" spc="-1">
              <a:latin typeface="Arial"/>
            </a:endParaRPr>
          </a:p>
        </p:txBody>
      </p:sp>
      <p:sp>
        <p:nvSpPr>
          <p:cNvPr id="40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0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40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AU" sz="3200" b="0" strike="noStrike" spc="-1">
              <a:latin typeface="Arial"/>
            </a:endParaRPr>
          </a:p>
        </p:txBody>
      </p:sp>
      <p:sp>
        <p:nvSpPr>
          <p:cNvPr id="40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AU" sz="3200" b="0" strike="noStrike" spc="-1">
              <a:latin typeface="Arial"/>
            </a:endParaRPr>
          </a:p>
        </p:txBody>
      </p:sp>
      <p:sp>
        <p:nvSpPr>
          <p:cNvPr id="40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0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40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AU" sz="3200" b="0" strike="noStrike" spc="-1">
              <a:latin typeface="Arial"/>
            </a:endParaRPr>
          </a:p>
        </p:txBody>
      </p:sp>
      <p:sp>
        <p:nvSpPr>
          <p:cNvPr id="40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AU" sz="3200" b="0" strike="noStrike" spc="-1">
              <a:latin typeface="Arial"/>
            </a:endParaRPr>
          </a:p>
        </p:txBody>
      </p:sp>
      <p:sp>
        <p:nvSpPr>
          <p:cNvPr id="40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0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41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AU" sz="3200" b="0" strike="noStrike" spc="-1">
              <a:latin typeface="Arial"/>
            </a:endParaRPr>
          </a:p>
        </p:txBody>
      </p:sp>
      <p:sp>
        <p:nvSpPr>
          <p:cNvPr id="41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1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41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AU" sz="3200" b="0" strike="noStrike" spc="-1">
              <a:latin typeface="Arial"/>
            </a:endParaRPr>
          </a:p>
        </p:txBody>
      </p:sp>
      <p:sp>
        <p:nvSpPr>
          <p:cNvPr id="41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AU" sz="3200" b="0" strike="noStrike" spc="-1">
              <a:latin typeface="Arial"/>
            </a:endParaRPr>
          </a:p>
        </p:txBody>
      </p:sp>
      <p:sp>
        <p:nvSpPr>
          <p:cNvPr id="41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AU" sz="3200" b="0" strike="noStrike" spc="-1">
              <a:latin typeface="Arial"/>
            </a:endParaRPr>
          </a:p>
        </p:txBody>
      </p:sp>
      <p:sp>
        <p:nvSpPr>
          <p:cNvPr id="41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4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AU" sz="3200" b="0" strike="noStrike" spc="-1">
              <a:latin typeface="Arial"/>
            </a:endParaRPr>
          </a:p>
        </p:txBody>
      </p:sp>
      <p:sp>
        <p:nvSpPr>
          <p:cNvPr id="4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AU" sz="3200" b="0" strike="noStrike" spc="-1">
              <a:latin typeface="Arial"/>
            </a:endParaRPr>
          </a:p>
        </p:txBody>
      </p:sp>
      <p:sp>
        <p:nvSpPr>
          <p:cNvPr id="4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AU" sz="3200" b="0" strike="noStrike" spc="-1">
              <a:latin typeface="Arial"/>
            </a:endParaRPr>
          </a:p>
        </p:txBody>
      </p:sp>
      <p:sp>
        <p:nvSpPr>
          <p:cNvPr id="4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AU" sz="3200" b="0" strike="noStrike" spc="-1">
              <a:latin typeface="Arial"/>
            </a:endParaRPr>
          </a:p>
        </p:txBody>
      </p:sp>
      <p:sp>
        <p:nvSpPr>
          <p:cNvPr id="4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AU" sz="3200" b="0" strike="noStrike" spc="-1">
              <a:latin typeface="Arial"/>
            </a:endParaRPr>
          </a:p>
        </p:txBody>
      </p:sp>
      <p:sp>
        <p:nvSpPr>
          <p:cNvPr id="4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1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41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AU" sz="3200" b="0" strike="noStrike" spc="-1">
              <a:latin typeface="Arial"/>
            </a:endParaRPr>
          </a:p>
        </p:txBody>
      </p:sp>
      <p:sp>
        <p:nvSpPr>
          <p:cNvPr id="41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AU" sz="3200" b="0" strike="noStrike" spc="-1">
              <a:latin typeface="Arial"/>
            </a:endParaRPr>
          </a:p>
        </p:txBody>
      </p:sp>
      <p:sp>
        <p:nvSpPr>
          <p:cNvPr id="42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AU" sz="3200" b="0" strike="noStrike" spc="-1">
              <a:latin typeface="Arial"/>
            </a:endParaRPr>
          </a:p>
        </p:txBody>
      </p:sp>
      <p:sp>
        <p:nvSpPr>
          <p:cNvPr id="42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AU" sz="3200" b="0" strike="noStrike" spc="-1">
              <a:latin typeface="Arial"/>
            </a:endParaRPr>
          </a:p>
        </p:txBody>
      </p:sp>
      <p:sp>
        <p:nvSpPr>
          <p:cNvPr id="42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AU" sz="3200" b="0" strike="noStrike" spc="-1">
              <a:latin typeface="Arial"/>
            </a:endParaRPr>
          </a:p>
        </p:txBody>
      </p:sp>
      <p:sp>
        <p:nvSpPr>
          <p:cNvPr id="42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5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A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5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5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AU" sz="3200" b="0" strike="noStrike" spc="-1">
              <a:latin typeface="Arial"/>
            </a:endParaRPr>
          </a:p>
        </p:txBody>
      </p:sp>
      <p:sp>
        <p:nvSpPr>
          <p:cNvPr id="5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n-A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6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AU" sz="3200" b="0" strike="noStrike" spc="-1">
              <a:latin typeface="Arial"/>
            </a:endParaRPr>
          </a:p>
        </p:txBody>
      </p:sp>
      <p:sp>
        <p:nvSpPr>
          <p:cNvPr id="6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AU" sz="3200" b="0" strike="noStrike" spc="-1">
              <a:latin typeface="Arial"/>
            </a:endParaRPr>
          </a:p>
        </p:txBody>
      </p:sp>
      <p:sp>
        <p:nvSpPr>
          <p:cNvPr id="6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1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A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6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AU" sz="3200" b="0" strike="noStrike" spc="-1">
              <a:latin typeface="Arial"/>
            </a:endParaRPr>
          </a:p>
        </p:txBody>
      </p:sp>
      <p:sp>
        <p:nvSpPr>
          <p:cNvPr id="6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AU" sz="3200" b="0" strike="noStrike" spc="-1">
              <a:latin typeface="Arial"/>
            </a:endParaRPr>
          </a:p>
        </p:txBody>
      </p:sp>
      <p:sp>
        <p:nvSpPr>
          <p:cNvPr id="6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7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AU" sz="3200" b="0" strike="noStrike" spc="-1">
              <a:latin typeface="Arial"/>
            </a:endParaRPr>
          </a:p>
        </p:txBody>
      </p:sp>
      <p:sp>
        <p:nvSpPr>
          <p:cNvPr id="7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AU" sz="3200" b="0" strike="noStrike" spc="-1">
              <a:latin typeface="Arial"/>
            </a:endParaRPr>
          </a:p>
        </p:txBody>
      </p:sp>
      <p:sp>
        <p:nvSpPr>
          <p:cNvPr id="7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7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AU" sz="3200" b="0" strike="noStrike" spc="-1">
              <a:latin typeface="Arial"/>
            </a:endParaRPr>
          </a:p>
        </p:txBody>
      </p:sp>
      <p:sp>
        <p:nvSpPr>
          <p:cNvPr id="7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7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AU" sz="3200" b="0" strike="noStrike" spc="-1">
              <a:latin typeface="Arial"/>
            </a:endParaRPr>
          </a:p>
        </p:txBody>
      </p:sp>
      <p:sp>
        <p:nvSpPr>
          <p:cNvPr id="7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AU" sz="3200" b="0" strike="noStrike" spc="-1">
              <a:latin typeface="Arial"/>
            </a:endParaRPr>
          </a:p>
        </p:txBody>
      </p:sp>
      <p:sp>
        <p:nvSpPr>
          <p:cNvPr id="7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AU" sz="3200" b="0" strike="noStrike" spc="-1">
              <a:latin typeface="Arial"/>
            </a:endParaRPr>
          </a:p>
        </p:txBody>
      </p:sp>
      <p:sp>
        <p:nvSpPr>
          <p:cNvPr id="8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8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AU" sz="3200" b="0" strike="noStrike" spc="-1">
              <a:latin typeface="Arial"/>
            </a:endParaRPr>
          </a:p>
        </p:txBody>
      </p:sp>
      <p:sp>
        <p:nvSpPr>
          <p:cNvPr id="8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AU" sz="3200" b="0" strike="noStrike" spc="-1">
              <a:latin typeface="Arial"/>
            </a:endParaRPr>
          </a:p>
        </p:txBody>
      </p:sp>
      <p:sp>
        <p:nvSpPr>
          <p:cNvPr id="8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AU" sz="3200" b="0" strike="noStrike" spc="-1">
              <a:latin typeface="Arial"/>
            </a:endParaRPr>
          </a:p>
        </p:txBody>
      </p:sp>
      <p:sp>
        <p:nvSpPr>
          <p:cNvPr id="8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AU" sz="3200" b="0" strike="noStrike" spc="-1">
              <a:latin typeface="Arial"/>
            </a:endParaRPr>
          </a:p>
        </p:txBody>
      </p:sp>
      <p:sp>
        <p:nvSpPr>
          <p:cNvPr id="8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AU" sz="3200" b="0" strike="noStrike" spc="-1">
              <a:latin typeface="Arial"/>
            </a:endParaRPr>
          </a:p>
        </p:txBody>
      </p:sp>
      <p:sp>
        <p:nvSpPr>
          <p:cNvPr id="8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95"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AU"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9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9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AU" sz="3200" b="0" strike="noStrike" spc="-1">
              <a:latin typeface="Arial"/>
            </a:endParaRPr>
          </a:p>
        </p:txBody>
      </p:sp>
      <p:sp>
        <p:nvSpPr>
          <p:cNvPr id="10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1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2"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n-AU"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10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AU" sz="3200" b="0" strike="noStrike" spc="-1">
              <a:latin typeface="Arial"/>
            </a:endParaRPr>
          </a:p>
        </p:txBody>
      </p:sp>
      <p:sp>
        <p:nvSpPr>
          <p:cNvPr id="10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AU" sz="3200" b="0" strike="noStrike" spc="-1">
              <a:latin typeface="Arial"/>
            </a:endParaRPr>
          </a:p>
        </p:txBody>
      </p:sp>
      <p:sp>
        <p:nvSpPr>
          <p:cNvPr id="10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10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AU" sz="3200" b="0" strike="noStrike" spc="-1">
              <a:latin typeface="Arial"/>
            </a:endParaRPr>
          </a:p>
        </p:txBody>
      </p:sp>
      <p:sp>
        <p:nvSpPr>
          <p:cNvPr id="10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AU" sz="3200" b="0" strike="noStrike" spc="-1">
              <a:latin typeface="Arial"/>
            </a:endParaRPr>
          </a:p>
        </p:txBody>
      </p:sp>
      <p:sp>
        <p:nvSpPr>
          <p:cNvPr id="11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1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AU" sz="3200" b="0" strike="noStrike" spc="-1">
              <a:latin typeface="Arial"/>
            </a:endParaRPr>
          </a:p>
        </p:txBody>
      </p:sp>
      <p:sp>
        <p:nvSpPr>
          <p:cNvPr id="11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AU" sz="3200" b="0" strike="noStrike" spc="-1">
              <a:latin typeface="Arial"/>
            </a:endParaRPr>
          </a:p>
        </p:txBody>
      </p:sp>
      <p:sp>
        <p:nvSpPr>
          <p:cNvPr id="11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11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AU" sz="3200" b="0" strike="noStrike" spc="-1">
              <a:latin typeface="Arial"/>
            </a:endParaRPr>
          </a:p>
        </p:txBody>
      </p:sp>
      <p:sp>
        <p:nvSpPr>
          <p:cNvPr id="11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11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AU" sz="3200" b="0" strike="noStrike" spc="-1">
              <a:latin typeface="Arial"/>
            </a:endParaRPr>
          </a:p>
        </p:txBody>
      </p:sp>
      <p:sp>
        <p:nvSpPr>
          <p:cNvPr id="12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AU" sz="3200" b="0" strike="noStrike" spc="-1">
              <a:latin typeface="Arial"/>
            </a:endParaRPr>
          </a:p>
        </p:txBody>
      </p:sp>
      <p:sp>
        <p:nvSpPr>
          <p:cNvPr id="12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AU" sz="3200" b="0" strike="noStrike" spc="-1">
              <a:latin typeface="Arial"/>
            </a:endParaRPr>
          </a:p>
        </p:txBody>
      </p:sp>
      <p:sp>
        <p:nvSpPr>
          <p:cNvPr id="12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12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AU" sz="3200" b="0" strike="noStrike" spc="-1">
              <a:latin typeface="Arial"/>
            </a:endParaRPr>
          </a:p>
        </p:txBody>
      </p:sp>
      <p:sp>
        <p:nvSpPr>
          <p:cNvPr id="12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AU" sz="3200" b="0" strike="noStrike" spc="-1">
              <a:latin typeface="Arial"/>
            </a:endParaRPr>
          </a:p>
        </p:txBody>
      </p:sp>
      <p:sp>
        <p:nvSpPr>
          <p:cNvPr id="12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AU" sz="3200" b="0" strike="noStrike" spc="-1">
              <a:latin typeface="Arial"/>
            </a:endParaRPr>
          </a:p>
        </p:txBody>
      </p:sp>
      <p:sp>
        <p:nvSpPr>
          <p:cNvPr id="12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AU" sz="3200" b="0" strike="noStrike" spc="-1">
              <a:latin typeface="Arial"/>
            </a:endParaRPr>
          </a:p>
        </p:txBody>
      </p:sp>
      <p:sp>
        <p:nvSpPr>
          <p:cNvPr id="12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AU" sz="3200" b="0" strike="noStrike" spc="-1">
              <a:latin typeface="Arial"/>
            </a:endParaRPr>
          </a:p>
        </p:txBody>
      </p:sp>
      <p:sp>
        <p:nvSpPr>
          <p:cNvPr id="12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137"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AU"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13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1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AU" sz="3200" b="0" strike="noStrike" spc="-1">
              <a:latin typeface="Arial"/>
            </a:endParaRPr>
          </a:p>
        </p:txBody>
      </p:sp>
      <p:sp>
        <p:nvSpPr>
          <p:cNvPr id="1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14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AU" sz="3200" b="0" strike="noStrike" spc="-1">
              <a:latin typeface="Arial"/>
            </a:endParaRPr>
          </a:p>
        </p:txBody>
      </p:sp>
      <p:sp>
        <p:nvSpPr>
          <p:cNvPr id="14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4"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n-AU"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14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AU" sz="3200" b="0" strike="noStrike" spc="-1">
              <a:latin typeface="Arial"/>
            </a:endParaRPr>
          </a:p>
        </p:txBody>
      </p:sp>
      <p:sp>
        <p:nvSpPr>
          <p:cNvPr id="14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AU" sz="3200" b="0" strike="noStrike" spc="-1">
              <a:latin typeface="Arial"/>
            </a:endParaRPr>
          </a:p>
        </p:txBody>
      </p:sp>
      <p:sp>
        <p:nvSpPr>
          <p:cNvPr id="14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15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AU" sz="3200" b="0" strike="noStrike" spc="-1">
              <a:latin typeface="Arial"/>
            </a:endParaRPr>
          </a:p>
        </p:txBody>
      </p:sp>
      <p:sp>
        <p:nvSpPr>
          <p:cNvPr id="15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AU" sz="3200" b="0" strike="noStrike" spc="-1">
              <a:latin typeface="Arial"/>
            </a:endParaRPr>
          </a:p>
        </p:txBody>
      </p:sp>
      <p:sp>
        <p:nvSpPr>
          <p:cNvPr id="15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15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AU" sz="3200" b="0" strike="noStrike" spc="-1">
              <a:latin typeface="Arial"/>
            </a:endParaRPr>
          </a:p>
        </p:txBody>
      </p:sp>
      <p:sp>
        <p:nvSpPr>
          <p:cNvPr id="15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AU" sz="3200" b="0" strike="noStrike" spc="-1">
              <a:latin typeface="Arial"/>
            </a:endParaRPr>
          </a:p>
        </p:txBody>
      </p:sp>
      <p:sp>
        <p:nvSpPr>
          <p:cNvPr id="15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15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AU" sz="3200" b="0" strike="noStrike" spc="-1">
              <a:latin typeface="Arial"/>
            </a:endParaRPr>
          </a:p>
        </p:txBody>
      </p:sp>
      <p:sp>
        <p:nvSpPr>
          <p:cNvPr id="15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16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AU" sz="3200" b="0" strike="noStrike" spc="-1">
              <a:latin typeface="Arial"/>
            </a:endParaRPr>
          </a:p>
        </p:txBody>
      </p:sp>
      <p:sp>
        <p:nvSpPr>
          <p:cNvPr id="16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AU" sz="3200" b="0" strike="noStrike" spc="-1">
              <a:latin typeface="Arial"/>
            </a:endParaRPr>
          </a:p>
        </p:txBody>
      </p:sp>
      <p:sp>
        <p:nvSpPr>
          <p:cNvPr id="16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AU" sz="3200" b="0" strike="noStrike" spc="-1">
              <a:latin typeface="Arial"/>
            </a:endParaRPr>
          </a:p>
        </p:txBody>
      </p:sp>
      <p:sp>
        <p:nvSpPr>
          <p:cNvPr id="16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16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AU" sz="3200" b="0" strike="noStrike" spc="-1">
              <a:latin typeface="Arial"/>
            </a:endParaRPr>
          </a:p>
        </p:txBody>
      </p:sp>
      <p:sp>
        <p:nvSpPr>
          <p:cNvPr id="16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AU" sz="3200" b="0" strike="noStrike" spc="-1">
              <a:latin typeface="Arial"/>
            </a:endParaRPr>
          </a:p>
        </p:txBody>
      </p:sp>
      <p:sp>
        <p:nvSpPr>
          <p:cNvPr id="16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AU" sz="3200" b="0" strike="noStrike" spc="-1">
              <a:latin typeface="Arial"/>
            </a:endParaRPr>
          </a:p>
        </p:txBody>
      </p:sp>
      <p:sp>
        <p:nvSpPr>
          <p:cNvPr id="16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AU" sz="3200" b="0" strike="noStrike" spc="-1">
              <a:latin typeface="Arial"/>
            </a:endParaRPr>
          </a:p>
        </p:txBody>
      </p:sp>
      <p:sp>
        <p:nvSpPr>
          <p:cNvPr id="17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AU" sz="3200" b="0" strike="noStrike" spc="-1">
              <a:latin typeface="Arial"/>
            </a:endParaRPr>
          </a:p>
        </p:txBody>
      </p:sp>
      <p:sp>
        <p:nvSpPr>
          <p:cNvPr id="17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179"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AU"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18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18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AU" sz="3200" b="0" strike="noStrike" spc="-1">
              <a:latin typeface="Arial"/>
            </a:endParaRPr>
          </a:p>
        </p:txBody>
      </p:sp>
      <p:sp>
        <p:nvSpPr>
          <p:cNvPr id="18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6"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n-AU"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18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AU" sz="3200" b="0" strike="noStrike" spc="-1">
              <a:latin typeface="Arial"/>
            </a:endParaRPr>
          </a:p>
        </p:txBody>
      </p:sp>
      <p:sp>
        <p:nvSpPr>
          <p:cNvPr id="18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AU" sz="3200" b="0" strike="noStrike" spc="-1">
              <a:latin typeface="Arial"/>
            </a:endParaRPr>
          </a:p>
        </p:txBody>
      </p:sp>
      <p:sp>
        <p:nvSpPr>
          <p:cNvPr id="19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19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AU" sz="3200" b="0" strike="noStrike" spc="-1">
              <a:latin typeface="Arial"/>
            </a:endParaRPr>
          </a:p>
        </p:txBody>
      </p:sp>
      <p:sp>
        <p:nvSpPr>
          <p:cNvPr id="19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AU" sz="3200" b="0" strike="noStrike" spc="-1">
              <a:latin typeface="Arial"/>
            </a:endParaRPr>
          </a:p>
        </p:txBody>
      </p:sp>
      <p:sp>
        <p:nvSpPr>
          <p:cNvPr id="19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19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AU" sz="3200" b="0" strike="noStrike" spc="-1">
              <a:latin typeface="Arial"/>
            </a:endParaRPr>
          </a:p>
        </p:txBody>
      </p:sp>
      <p:sp>
        <p:nvSpPr>
          <p:cNvPr id="19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AU" sz="3200" b="0" strike="noStrike" spc="-1">
              <a:latin typeface="Arial"/>
            </a:endParaRPr>
          </a:p>
        </p:txBody>
      </p:sp>
      <p:sp>
        <p:nvSpPr>
          <p:cNvPr id="19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20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AU" sz="3200" b="0" strike="noStrike" spc="-1">
              <a:latin typeface="Arial"/>
            </a:endParaRPr>
          </a:p>
        </p:txBody>
      </p:sp>
      <p:sp>
        <p:nvSpPr>
          <p:cNvPr id="20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20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AU" sz="3200" b="0" strike="noStrike" spc="-1">
              <a:latin typeface="Arial"/>
            </a:endParaRPr>
          </a:p>
        </p:txBody>
      </p:sp>
      <p:sp>
        <p:nvSpPr>
          <p:cNvPr id="20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AU" sz="3200" b="0" strike="noStrike" spc="-1">
              <a:latin typeface="Arial"/>
            </a:endParaRPr>
          </a:p>
        </p:txBody>
      </p:sp>
      <p:sp>
        <p:nvSpPr>
          <p:cNvPr id="20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AU" sz="3200" b="0" strike="noStrike" spc="-1">
              <a:latin typeface="Arial"/>
            </a:endParaRPr>
          </a:p>
        </p:txBody>
      </p:sp>
      <p:sp>
        <p:nvSpPr>
          <p:cNvPr id="20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n-AU"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20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AU" sz="3200" b="0" strike="noStrike" spc="-1">
              <a:latin typeface="Arial"/>
            </a:endParaRPr>
          </a:p>
        </p:txBody>
      </p:sp>
      <p:sp>
        <p:nvSpPr>
          <p:cNvPr id="20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AU" sz="3200" b="0" strike="noStrike" spc="-1">
              <a:latin typeface="Arial"/>
            </a:endParaRPr>
          </a:p>
        </p:txBody>
      </p:sp>
      <p:sp>
        <p:nvSpPr>
          <p:cNvPr id="21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AU" sz="3200" b="0" strike="noStrike" spc="-1">
              <a:latin typeface="Arial"/>
            </a:endParaRPr>
          </a:p>
        </p:txBody>
      </p:sp>
      <p:sp>
        <p:nvSpPr>
          <p:cNvPr id="21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AU" sz="3200" b="0" strike="noStrike" spc="-1">
              <a:latin typeface="Arial"/>
            </a:endParaRPr>
          </a:p>
        </p:txBody>
      </p:sp>
      <p:sp>
        <p:nvSpPr>
          <p:cNvPr id="21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AU" sz="3200" b="0" strike="noStrike" spc="-1">
              <a:latin typeface="Arial"/>
            </a:endParaRPr>
          </a:p>
        </p:txBody>
      </p:sp>
      <p:sp>
        <p:nvSpPr>
          <p:cNvPr id="21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2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22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AU"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22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22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AU" sz="3200" b="0" strike="noStrike" spc="-1">
              <a:latin typeface="Arial"/>
            </a:endParaRPr>
          </a:p>
        </p:txBody>
      </p:sp>
      <p:sp>
        <p:nvSpPr>
          <p:cNvPr id="22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2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n-AU"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23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AU" sz="3200" b="0" strike="noStrike" spc="-1">
              <a:latin typeface="Arial"/>
            </a:endParaRPr>
          </a:p>
        </p:txBody>
      </p:sp>
      <p:sp>
        <p:nvSpPr>
          <p:cNvPr id="23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AU" sz="3200" b="0" strike="noStrike" spc="-1">
              <a:latin typeface="Arial"/>
            </a:endParaRPr>
          </a:p>
        </p:txBody>
      </p:sp>
      <p:sp>
        <p:nvSpPr>
          <p:cNvPr id="23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23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AU" sz="3200" b="0" strike="noStrike" spc="-1">
              <a:latin typeface="Arial"/>
            </a:endParaRPr>
          </a:p>
        </p:txBody>
      </p:sp>
      <p:sp>
        <p:nvSpPr>
          <p:cNvPr id="23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AU" sz="3200" b="0" strike="noStrike" spc="-1">
              <a:latin typeface="Arial"/>
            </a:endParaRPr>
          </a:p>
        </p:txBody>
      </p:sp>
      <p:sp>
        <p:nvSpPr>
          <p:cNvPr id="23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23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AU" sz="3200" b="0" strike="noStrike" spc="-1">
              <a:latin typeface="Arial"/>
            </a:endParaRPr>
          </a:p>
        </p:txBody>
      </p:sp>
      <p:sp>
        <p:nvSpPr>
          <p:cNvPr id="23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AU" sz="3200" b="0" strike="noStrike" spc="-1">
              <a:latin typeface="Arial"/>
            </a:endParaRPr>
          </a:p>
        </p:txBody>
      </p:sp>
      <p:sp>
        <p:nvSpPr>
          <p:cNvPr id="24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AU" sz="3200" b="0" strike="noStrike" spc="-1">
              <a:latin typeface="Arial"/>
            </a:endParaRPr>
          </a:p>
        </p:txBody>
      </p:sp>
      <p:sp>
        <p:nvSpPr>
          <p:cNvPr id="2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AU" sz="3200" b="0" strike="noStrike" spc="-1">
              <a:latin typeface="Arial"/>
            </a:endParaRPr>
          </a:p>
        </p:txBody>
      </p:sp>
      <p:sp>
        <p:nvSpPr>
          <p:cNvPr id="2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24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AU" sz="3200" b="0" strike="noStrike" spc="-1">
              <a:latin typeface="Arial"/>
            </a:endParaRPr>
          </a:p>
        </p:txBody>
      </p:sp>
      <p:sp>
        <p:nvSpPr>
          <p:cNvPr id="24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24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AU" sz="3200" b="0" strike="noStrike" spc="-1">
              <a:latin typeface="Arial"/>
            </a:endParaRPr>
          </a:p>
        </p:txBody>
      </p:sp>
      <p:sp>
        <p:nvSpPr>
          <p:cNvPr id="24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AU" sz="3200" b="0" strike="noStrike" spc="-1">
              <a:latin typeface="Arial"/>
            </a:endParaRPr>
          </a:p>
        </p:txBody>
      </p:sp>
      <p:sp>
        <p:nvSpPr>
          <p:cNvPr id="24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AU" sz="3200" b="0" strike="noStrike" spc="-1">
              <a:latin typeface="Arial"/>
            </a:endParaRPr>
          </a:p>
        </p:txBody>
      </p:sp>
      <p:sp>
        <p:nvSpPr>
          <p:cNvPr id="24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25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AU" sz="3200" b="0" strike="noStrike" spc="-1">
              <a:latin typeface="Arial"/>
            </a:endParaRPr>
          </a:p>
        </p:txBody>
      </p:sp>
      <p:sp>
        <p:nvSpPr>
          <p:cNvPr id="25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AU" sz="3200" b="0" strike="noStrike" spc="-1">
              <a:latin typeface="Arial"/>
            </a:endParaRPr>
          </a:p>
        </p:txBody>
      </p:sp>
      <p:sp>
        <p:nvSpPr>
          <p:cNvPr id="25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AU" sz="3200" b="0" strike="noStrike" spc="-1">
              <a:latin typeface="Arial"/>
            </a:endParaRPr>
          </a:p>
        </p:txBody>
      </p:sp>
      <p:sp>
        <p:nvSpPr>
          <p:cNvPr id="25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AU" sz="3200" b="0" strike="noStrike" spc="-1">
              <a:latin typeface="Arial"/>
            </a:endParaRPr>
          </a:p>
        </p:txBody>
      </p:sp>
      <p:sp>
        <p:nvSpPr>
          <p:cNvPr id="25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AU" sz="3200" b="0" strike="noStrike" spc="-1">
              <a:latin typeface="Arial"/>
            </a:endParaRPr>
          </a:p>
        </p:txBody>
      </p:sp>
      <p:sp>
        <p:nvSpPr>
          <p:cNvPr id="25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6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26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AU"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26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6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26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AU" sz="3200" b="0" strike="noStrike" spc="-1">
              <a:latin typeface="Arial"/>
            </a:endParaRPr>
          </a:p>
        </p:txBody>
      </p:sp>
      <p:sp>
        <p:nvSpPr>
          <p:cNvPr id="26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6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7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n-AU"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27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AU" sz="3200" b="0" strike="noStrike" spc="-1">
              <a:latin typeface="Arial"/>
            </a:endParaRPr>
          </a:p>
        </p:txBody>
      </p:sp>
      <p:sp>
        <p:nvSpPr>
          <p:cNvPr id="27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AU" sz="3200" b="0" strike="noStrike" spc="-1">
              <a:latin typeface="Arial"/>
            </a:endParaRPr>
          </a:p>
        </p:txBody>
      </p:sp>
      <p:sp>
        <p:nvSpPr>
          <p:cNvPr id="27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2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AU" sz="3200" b="0" strike="noStrike" spc="-1">
              <a:latin typeface="Arial"/>
            </a:endParaRPr>
          </a:p>
        </p:txBody>
      </p:sp>
      <p:sp>
        <p:nvSpPr>
          <p:cNvPr id="2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AU" sz="3200" b="0" strike="noStrike" spc="-1">
              <a:latin typeface="Arial"/>
            </a:endParaRPr>
          </a:p>
        </p:txBody>
      </p:sp>
      <p:sp>
        <p:nvSpPr>
          <p:cNvPr id="2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27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AU" sz="3200" b="0" strike="noStrike" spc="-1">
              <a:latin typeface="Arial"/>
            </a:endParaRPr>
          </a:p>
        </p:txBody>
      </p:sp>
      <p:sp>
        <p:nvSpPr>
          <p:cNvPr id="27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AU" sz="3200" b="0" strike="noStrike" spc="-1">
              <a:latin typeface="Arial"/>
            </a:endParaRPr>
          </a:p>
        </p:txBody>
      </p:sp>
      <p:sp>
        <p:nvSpPr>
          <p:cNvPr id="27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28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AU" sz="3200" b="0" strike="noStrike" spc="-1">
              <a:latin typeface="Arial"/>
            </a:endParaRPr>
          </a:p>
        </p:txBody>
      </p:sp>
      <p:sp>
        <p:nvSpPr>
          <p:cNvPr id="28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AU" sz="3200" b="0" strike="noStrike" spc="-1">
              <a:latin typeface="Arial"/>
            </a:endParaRPr>
          </a:p>
        </p:txBody>
      </p:sp>
      <p:sp>
        <p:nvSpPr>
          <p:cNvPr id="28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28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AU" sz="3200" b="0" strike="noStrike" spc="-1">
              <a:latin typeface="Arial"/>
            </a:endParaRPr>
          </a:p>
        </p:txBody>
      </p:sp>
      <p:sp>
        <p:nvSpPr>
          <p:cNvPr id="28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28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AU" sz="3200" b="0" strike="noStrike" spc="-1">
              <a:latin typeface="Arial"/>
            </a:endParaRPr>
          </a:p>
        </p:txBody>
      </p:sp>
      <p:sp>
        <p:nvSpPr>
          <p:cNvPr id="28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AU" sz="3200" b="0" strike="noStrike" spc="-1">
              <a:latin typeface="Arial"/>
            </a:endParaRPr>
          </a:p>
        </p:txBody>
      </p:sp>
      <p:sp>
        <p:nvSpPr>
          <p:cNvPr id="28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AU" sz="3200" b="0" strike="noStrike" spc="-1">
              <a:latin typeface="Arial"/>
            </a:endParaRPr>
          </a:p>
        </p:txBody>
      </p:sp>
      <p:sp>
        <p:nvSpPr>
          <p:cNvPr id="29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9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29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AU" sz="3200" b="0" strike="noStrike" spc="-1">
              <a:latin typeface="Arial"/>
            </a:endParaRPr>
          </a:p>
        </p:txBody>
      </p:sp>
      <p:sp>
        <p:nvSpPr>
          <p:cNvPr id="29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AU" sz="3200" b="0" strike="noStrike" spc="-1">
              <a:latin typeface="Arial"/>
            </a:endParaRPr>
          </a:p>
        </p:txBody>
      </p:sp>
      <p:sp>
        <p:nvSpPr>
          <p:cNvPr id="29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AU" sz="3200" b="0" strike="noStrike" spc="-1">
              <a:latin typeface="Arial"/>
            </a:endParaRPr>
          </a:p>
        </p:txBody>
      </p:sp>
      <p:sp>
        <p:nvSpPr>
          <p:cNvPr id="29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AU" sz="3200" b="0" strike="noStrike" spc="-1">
              <a:latin typeface="Arial"/>
            </a:endParaRPr>
          </a:p>
        </p:txBody>
      </p:sp>
      <p:sp>
        <p:nvSpPr>
          <p:cNvPr id="29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AU" sz="3200" b="0" strike="noStrike" spc="-1">
              <a:latin typeface="Arial"/>
            </a:endParaRPr>
          </a:p>
        </p:txBody>
      </p:sp>
      <p:sp>
        <p:nvSpPr>
          <p:cNvPr id="29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0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305"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AU" sz="3200" b="0" strike="noStrike" spc="-1">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0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30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30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AU" sz="3200" b="0" strike="noStrike" spc="-1">
              <a:latin typeface="Arial"/>
            </a:endParaRPr>
          </a:p>
        </p:txBody>
      </p:sp>
      <p:sp>
        <p:nvSpPr>
          <p:cNvPr id="31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1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2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AU" sz="3200" b="0" strike="noStrike" spc="-1">
              <a:latin typeface="Arial"/>
            </a:endParaRPr>
          </a:p>
        </p:txBody>
      </p:sp>
      <p:sp>
        <p:nvSpPr>
          <p:cNvPr id="2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AU" sz="3200" b="0" strike="noStrike" spc="-1">
              <a:latin typeface="Arial"/>
            </a:endParaRPr>
          </a:p>
        </p:txBody>
      </p:sp>
      <p:sp>
        <p:nvSpPr>
          <p:cNvPr id="3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12"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n-AU" sz="3200" b="0" strike="noStrike" spc="-1">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1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31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AU" sz="3200" b="0" strike="noStrike" spc="-1">
              <a:latin typeface="Arial"/>
            </a:endParaRPr>
          </a:p>
        </p:txBody>
      </p:sp>
      <p:sp>
        <p:nvSpPr>
          <p:cNvPr id="31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AU" sz="3200" b="0" strike="noStrike" spc="-1">
              <a:latin typeface="Arial"/>
            </a:endParaRPr>
          </a:p>
        </p:txBody>
      </p:sp>
      <p:sp>
        <p:nvSpPr>
          <p:cNvPr id="31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1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31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AU" sz="3200" b="0" strike="noStrike" spc="-1">
              <a:latin typeface="Arial"/>
            </a:endParaRPr>
          </a:p>
        </p:txBody>
      </p:sp>
      <p:sp>
        <p:nvSpPr>
          <p:cNvPr id="31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AU" sz="3200" b="0" strike="noStrike" spc="-1">
              <a:latin typeface="Arial"/>
            </a:endParaRPr>
          </a:p>
        </p:txBody>
      </p:sp>
      <p:sp>
        <p:nvSpPr>
          <p:cNvPr id="32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2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32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AU" sz="3200" b="0" strike="noStrike" spc="-1">
              <a:latin typeface="Arial"/>
            </a:endParaRPr>
          </a:p>
        </p:txBody>
      </p:sp>
      <p:sp>
        <p:nvSpPr>
          <p:cNvPr id="32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AU" sz="3200" b="0" strike="noStrike" spc="-1">
              <a:latin typeface="Arial"/>
            </a:endParaRPr>
          </a:p>
        </p:txBody>
      </p:sp>
      <p:sp>
        <p:nvSpPr>
          <p:cNvPr id="32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32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AU" sz="3200" b="0" strike="noStrike" spc="-1">
              <a:latin typeface="Arial"/>
            </a:endParaRPr>
          </a:p>
        </p:txBody>
      </p:sp>
      <p:sp>
        <p:nvSpPr>
          <p:cNvPr id="32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32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AU" sz="3200" b="0" strike="noStrike" spc="-1">
              <a:latin typeface="Arial"/>
            </a:endParaRPr>
          </a:p>
        </p:txBody>
      </p:sp>
      <p:sp>
        <p:nvSpPr>
          <p:cNvPr id="33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AU" sz="3200" b="0" strike="noStrike" spc="-1">
              <a:latin typeface="Arial"/>
            </a:endParaRPr>
          </a:p>
        </p:txBody>
      </p:sp>
      <p:sp>
        <p:nvSpPr>
          <p:cNvPr id="33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AU" sz="3200" b="0" strike="noStrike" spc="-1">
              <a:latin typeface="Arial"/>
            </a:endParaRPr>
          </a:p>
        </p:txBody>
      </p:sp>
      <p:sp>
        <p:nvSpPr>
          <p:cNvPr id="33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33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AU" sz="3200" b="0" strike="noStrike" spc="-1">
              <a:latin typeface="Arial"/>
            </a:endParaRPr>
          </a:p>
        </p:txBody>
      </p:sp>
      <p:sp>
        <p:nvSpPr>
          <p:cNvPr id="33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AU" sz="3200" b="0" strike="noStrike" spc="-1">
              <a:latin typeface="Arial"/>
            </a:endParaRPr>
          </a:p>
        </p:txBody>
      </p:sp>
      <p:sp>
        <p:nvSpPr>
          <p:cNvPr id="33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AU" sz="3200" b="0" strike="noStrike" spc="-1">
              <a:latin typeface="Arial"/>
            </a:endParaRPr>
          </a:p>
        </p:txBody>
      </p:sp>
      <p:sp>
        <p:nvSpPr>
          <p:cNvPr id="33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AU" sz="3200" b="0" strike="noStrike" spc="-1">
              <a:latin typeface="Arial"/>
            </a:endParaRPr>
          </a:p>
        </p:txBody>
      </p:sp>
      <p:sp>
        <p:nvSpPr>
          <p:cNvPr id="33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AU" sz="3200" b="0" strike="noStrike" spc="-1">
              <a:latin typeface="Arial"/>
            </a:endParaRPr>
          </a:p>
        </p:txBody>
      </p:sp>
      <p:sp>
        <p:nvSpPr>
          <p:cNvPr id="33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4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347"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AU" sz="3200" b="0" strike="noStrike" spc="-1">
              <a:latin typeface="Aria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4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AU" sz="4400" b="0" strike="noStrike" spc="-1">
              <a:latin typeface="Arial"/>
            </a:endParaRPr>
          </a:p>
        </p:txBody>
      </p:sp>
      <p:sp>
        <p:nvSpPr>
          <p:cNvPr id="34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AU"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CustomShape 1" hidden="1"/>
          <p:cNvSpPr/>
          <p:nvPr/>
        </p:nvSpPr>
        <p:spPr>
          <a:xfrm>
            <a:off x="0" y="6400800"/>
            <a:ext cx="12188160" cy="453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11" name="CustomShape 2" hidden="1"/>
          <p:cNvSpPr/>
          <p:nvPr/>
        </p:nvSpPr>
        <p:spPr>
          <a:xfrm>
            <a:off x="0" y="6334200"/>
            <a:ext cx="12188160" cy="61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 name="Line 3"/>
          <p:cNvSpPr/>
          <p:nvPr/>
        </p:nvSpPr>
        <p:spPr>
          <a:xfrm>
            <a:off x="1193040" y="1440000"/>
            <a:ext cx="9966960" cy="0"/>
          </a:xfrm>
          <a:prstGeom prst="line">
            <a:avLst/>
          </a:prstGeom>
          <a:ln w="6350">
            <a:solidFill>
              <a:schemeClr val="tx1">
                <a:lumMod val="50000"/>
                <a:lumOff val="50000"/>
              </a:schemeClr>
            </a:solidFill>
            <a:round/>
          </a:ln>
        </p:spPr>
        <p:style>
          <a:lnRef idx="1">
            <a:schemeClr val="accent1"/>
          </a:lnRef>
          <a:fillRef idx="0">
            <a:schemeClr val="accent1"/>
          </a:fillRef>
          <a:effectRef idx="0">
            <a:schemeClr val="accent1"/>
          </a:effectRef>
          <a:fontRef idx="minor"/>
        </p:style>
      </p:sp>
      <p:sp>
        <p:nvSpPr>
          <p:cNvPr id="3" name="CustomShape 4"/>
          <p:cNvSpPr/>
          <p:nvPr/>
        </p:nvSpPr>
        <p:spPr>
          <a:xfrm>
            <a:off x="0" y="6400800"/>
            <a:ext cx="12188160" cy="453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4" name="CustomShape 5"/>
          <p:cNvSpPr/>
          <p:nvPr/>
        </p:nvSpPr>
        <p:spPr>
          <a:xfrm>
            <a:off x="0" y="6334200"/>
            <a:ext cx="12184920" cy="60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5" name="Line 6"/>
          <p:cNvSpPr/>
          <p:nvPr/>
        </p:nvSpPr>
        <p:spPr>
          <a:xfrm>
            <a:off x="1097280" y="2895480"/>
            <a:ext cx="9875520" cy="0"/>
          </a:xfrm>
          <a:prstGeom prst="line">
            <a:avLst/>
          </a:prstGeom>
          <a:ln w="6350">
            <a:solidFill>
              <a:schemeClr val="tx1">
                <a:lumMod val="50000"/>
                <a:lumOff val="50000"/>
              </a:schemeClr>
            </a:solidFill>
            <a:round/>
          </a:ln>
        </p:spPr>
        <p:style>
          <a:lnRef idx="1">
            <a:schemeClr val="accent1"/>
          </a:lnRef>
          <a:fillRef idx="0">
            <a:schemeClr val="accent1"/>
          </a:fillRef>
          <a:effectRef idx="0">
            <a:schemeClr val="accent1"/>
          </a:effectRef>
          <a:fontRef idx="minor"/>
        </p:style>
      </p:sp>
      <p:pic>
        <p:nvPicPr>
          <p:cNvPr id="6" name="Picture 9"/>
          <p:cNvPicPr/>
          <p:nvPr/>
        </p:nvPicPr>
        <p:blipFill>
          <a:blip r:embed="rId14"/>
          <a:stretch/>
        </p:blipFill>
        <p:spPr>
          <a:xfrm>
            <a:off x="117720" y="6472440"/>
            <a:ext cx="1034280" cy="348480"/>
          </a:xfrm>
          <a:prstGeom prst="rect">
            <a:avLst/>
          </a:prstGeom>
          <a:ln w="0">
            <a:noFill/>
          </a:ln>
        </p:spPr>
      </p:pic>
      <p:sp>
        <p:nvSpPr>
          <p:cNvPr id="7" name="CustomShape 7"/>
          <p:cNvSpPr/>
          <p:nvPr/>
        </p:nvSpPr>
        <p:spPr>
          <a:xfrm>
            <a:off x="3234960" y="3292200"/>
            <a:ext cx="5794200" cy="1068120"/>
          </a:xfrm>
          <a:prstGeom prst="rect">
            <a:avLst/>
          </a:prstGeom>
          <a:noFill/>
          <a:ln w="0">
            <a:noFill/>
          </a:ln>
        </p:spPr>
        <p:style>
          <a:lnRef idx="0">
            <a:scrgbClr r="0" g="0" b="0"/>
          </a:lnRef>
          <a:fillRef idx="0">
            <a:scrgbClr r="0" g="0" b="0"/>
          </a:fillRef>
          <a:effectRef idx="0">
            <a:scrgbClr r="0" g="0" b="0"/>
          </a:effectRef>
          <a:fontRef idx="minor"/>
        </p:style>
      </p:sp>
      <p:sp>
        <p:nvSpPr>
          <p:cNvPr id="8" name="PlaceHolder 8"/>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AU" sz="4400" b="0" strike="noStrike" spc="-1">
                <a:latin typeface="Arial"/>
              </a:rPr>
              <a:t>Click to edit the title text format</a:t>
            </a:r>
          </a:p>
        </p:txBody>
      </p:sp>
      <p:sp>
        <p:nvSpPr>
          <p:cNvPr id="9" name="PlaceHolder 9"/>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AU"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AU" sz="2800" b="0" strike="noStrike" spc="-1">
                <a:latin typeface="Arial"/>
              </a:rPr>
              <a:t>Second Outline Level</a:t>
            </a:r>
          </a:p>
          <a:p>
            <a:pPr marL="1296000" lvl="2" indent="-288000">
              <a:spcBef>
                <a:spcPts val="850"/>
              </a:spcBef>
              <a:buClr>
                <a:srgbClr val="000000"/>
              </a:buClr>
              <a:buSzPct val="45000"/>
              <a:buFont typeface="Wingdings" charset="2"/>
              <a:buChar char=""/>
            </a:pPr>
            <a:r>
              <a:rPr lang="en-AU" sz="2400" b="0" strike="noStrike" spc="-1">
                <a:latin typeface="Arial"/>
              </a:rPr>
              <a:t>Third Outline Level</a:t>
            </a:r>
          </a:p>
          <a:p>
            <a:pPr marL="1728000" lvl="3" indent="-216000">
              <a:spcBef>
                <a:spcPts val="567"/>
              </a:spcBef>
              <a:buClr>
                <a:srgbClr val="000000"/>
              </a:buClr>
              <a:buSzPct val="75000"/>
              <a:buFont typeface="Symbol" charset="2"/>
              <a:buChar char=""/>
            </a:pPr>
            <a:r>
              <a:rPr lang="en-AU" sz="2000" b="0" strike="noStrike" spc="-1">
                <a:latin typeface="Arial"/>
              </a:rPr>
              <a:t>Fourth Outline Level</a:t>
            </a:r>
          </a:p>
          <a:p>
            <a:pPr marL="2160000" lvl="4" indent="-216000">
              <a:spcBef>
                <a:spcPts val="283"/>
              </a:spcBef>
              <a:buClr>
                <a:srgbClr val="000000"/>
              </a:buClr>
              <a:buSzPct val="45000"/>
              <a:buFont typeface="Wingdings" charset="2"/>
              <a:buChar char=""/>
            </a:pPr>
            <a:r>
              <a:rPr lang="en-AU" sz="2000" b="0" strike="noStrike" spc="-1">
                <a:latin typeface="Arial"/>
              </a:rPr>
              <a:t>Fifth Outline Level</a:t>
            </a:r>
          </a:p>
          <a:p>
            <a:pPr marL="2592000" lvl="5" indent="-216000">
              <a:spcBef>
                <a:spcPts val="283"/>
              </a:spcBef>
              <a:buClr>
                <a:srgbClr val="000000"/>
              </a:buClr>
              <a:buSzPct val="45000"/>
              <a:buFont typeface="Wingdings" charset="2"/>
              <a:buChar char=""/>
            </a:pPr>
            <a:r>
              <a:rPr lang="en-AU" sz="2000" b="0" strike="noStrike" spc="-1">
                <a:latin typeface="Arial"/>
              </a:rPr>
              <a:t>Sixth Outline Level</a:t>
            </a:r>
          </a:p>
          <a:p>
            <a:pPr marL="3024000" lvl="6" indent="-216000">
              <a:spcBef>
                <a:spcPts val="283"/>
              </a:spcBef>
              <a:buClr>
                <a:srgbClr val="000000"/>
              </a:buClr>
              <a:buSzPct val="45000"/>
              <a:buFont typeface="Wingdings" charset="2"/>
              <a:buChar char=""/>
            </a:pPr>
            <a:r>
              <a:rPr lang="en-AU"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2" name="CustomShape 1"/>
          <p:cNvSpPr/>
          <p:nvPr/>
        </p:nvSpPr>
        <p:spPr>
          <a:xfrm>
            <a:off x="0" y="6400800"/>
            <a:ext cx="12188160" cy="453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383" name="CustomShape 2"/>
          <p:cNvSpPr/>
          <p:nvPr/>
        </p:nvSpPr>
        <p:spPr>
          <a:xfrm>
            <a:off x="0" y="6334200"/>
            <a:ext cx="12188160" cy="61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384" name="Line 3"/>
          <p:cNvSpPr/>
          <p:nvPr/>
        </p:nvSpPr>
        <p:spPr>
          <a:xfrm>
            <a:off x="1193400" y="1737720"/>
            <a:ext cx="9966960" cy="0"/>
          </a:xfrm>
          <a:prstGeom prst="line">
            <a:avLst/>
          </a:prstGeom>
          <a:ln w="6350">
            <a:solidFill>
              <a:schemeClr val="tx1">
                <a:lumMod val="50000"/>
                <a:lumOff val="50000"/>
              </a:schemeClr>
            </a:solidFill>
            <a:round/>
          </a:ln>
        </p:spPr>
        <p:style>
          <a:lnRef idx="1">
            <a:schemeClr val="accent1"/>
          </a:lnRef>
          <a:fillRef idx="0">
            <a:schemeClr val="accent1"/>
          </a:fillRef>
          <a:effectRef idx="0">
            <a:schemeClr val="accent1"/>
          </a:effectRef>
          <a:fontRef idx="minor"/>
        </p:style>
      </p:sp>
      <p:pic>
        <p:nvPicPr>
          <p:cNvPr id="385" name="Picture 6"/>
          <p:cNvPicPr/>
          <p:nvPr/>
        </p:nvPicPr>
        <p:blipFill>
          <a:blip r:embed="rId14"/>
          <a:stretch/>
        </p:blipFill>
        <p:spPr>
          <a:xfrm>
            <a:off x="117720" y="6472440"/>
            <a:ext cx="1034280" cy="348480"/>
          </a:xfrm>
          <a:prstGeom prst="rect">
            <a:avLst/>
          </a:prstGeom>
          <a:ln w="0">
            <a:noFill/>
          </a:ln>
        </p:spPr>
      </p:pic>
      <p:sp>
        <p:nvSpPr>
          <p:cNvPr id="386" name="PlaceHolder 4"/>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AU" sz="4400" b="0" strike="noStrike" spc="-1">
                <a:latin typeface="Arial"/>
              </a:rPr>
              <a:t>Click to edit the title text format</a:t>
            </a:r>
          </a:p>
        </p:txBody>
      </p:sp>
      <p:sp>
        <p:nvSpPr>
          <p:cNvPr id="387"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AU"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AU" sz="2800" b="0" strike="noStrike" spc="-1">
                <a:latin typeface="Arial"/>
              </a:rPr>
              <a:t>Second Outline Level</a:t>
            </a:r>
          </a:p>
          <a:p>
            <a:pPr marL="1296000" lvl="2" indent="-288000">
              <a:spcBef>
                <a:spcPts val="850"/>
              </a:spcBef>
              <a:buClr>
                <a:srgbClr val="000000"/>
              </a:buClr>
              <a:buSzPct val="45000"/>
              <a:buFont typeface="Wingdings" charset="2"/>
              <a:buChar char=""/>
            </a:pPr>
            <a:r>
              <a:rPr lang="en-AU" sz="2400" b="0" strike="noStrike" spc="-1">
                <a:latin typeface="Arial"/>
              </a:rPr>
              <a:t>Third Outline Level</a:t>
            </a:r>
          </a:p>
          <a:p>
            <a:pPr marL="1728000" lvl="3" indent="-216000">
              <a:spcBef>
                <a:spcPts val="567"/>
              </a:spcBef>
              <a:buClr>
                <a:srgbClr val="000000"/>
              </a:buClr>
              <a:buSzPct val="75000"/>
              <a:buFont typeface="Symbol" charset="2"/>
              <a:buChar char=""/>
            </a:pPr>
            <a:r>
              <a:rPr lang="en-AU" sz="2000" b="0" strike="noStrike" spc="-1">
                <a:latin typeface="Arial"/>
              </a:rPr>
              <a:t>Fourth Outline Level</a:t>
            </a:r>
          </a:p>
          <a:p>
            <a:pPr marL="2160000" lvl="4" indent="-216000">
              <a:spcBef>
                <a:spcPts val="283"/>
              </a:spcBef>
              <a:buClr>
                <a:srgbClr val="000000"/>
              </a:buClr>
              <a:buSzPct val="45000"/>
              <a:buFont typeface="Wingdings" charset="2"/>
              <a:buChar char=""/>
            </a:pPr>
            <a:r>
              <a:rPr lang="en-AU" sz="2000" b="0" strike="noStrike" spc="-1">
                <a:latin typeface="Arial"/>
              </a:rPr>
              <a:t>Fifth Outline Level</a:t>
            </a:r>
          </a:p>
          <a:p>
            <a:pPr marL="2592000" lvl="5" indent="-216000">
              <a:spcBef>
                <a:spcPts val="283"/>
              </a:spcBef>
              <a:buClr>
                <a:srgbClr val="000000"/>
              </a:buClr>
              <a:buSzPct val="45000"/>
              <a:buFont typeface="Wingdings" charset="2"/>
              <a:buChar char=""/>
            </a:pPr>
            <a:r>
              <a:rPr lang="en-AU" sz="2000" b="0" strike="noStrike" spc="-1">
                <a:latin typeface="Arial"/>
              </a:rPr>
              <a:t>Sixth Outline Level</a:t>
            </a:r>
          </a:p>
          <a:p>
            <a:pPr marL="3024000" lvl="6" indent="-216000">
              <a:spcBef>
                <a:spcPts val="283"/>
              </a:spcBef>
              <a:buClr>
                <a:srgbClr val="000000"/>
              </a:buClr>
              <a:buSzPct val="45000"/>
              <a:buFont typeface="Wingdings" charset="2"/>
              <a:buChar char=""/>
            </a:pPr>
            <a:r>
              <a:rPr lang="en-AU"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 name="CustomShape 1"/>
          <p:cNvSpPr/>
          <p:nvPr/>
        </p:nvSpPr>
        <p:spPr>
          <a:xfrm>
            <a:off x="0" y="6400800"/>
            <a:ext cx="12188160" cy="453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47" name="CustomShape 2"/>
          <p:cNvSpPr/>
          <p:nvPr/>
        </p:nvSpPr>
        <p:spPr>
          <a:xfrm>
            <a:off x="0" y="6334200"/>
            <a:ext cx="12188160" cy="61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48" name="Line 3"/>
          <p:cNvSpPr/>
          <p:nvPr/>
        </p:nvSpPr>
        <p:spPr>
          <a:xfrm>
            <a:off x="1193040" y="1440000"/>
            <a:ext cx="9966960" cy="0"/>
          </a:xfrm>
          <a:prstGeom prst="line">
            <a:avLst/>
          </a:prstGeom>
          <a:ln w="6350">
            <a:solidFill>
              <a:schemeClr val="tx1">
                <a:lumMod val="50000"/>
                <a:lumOff val="50000"/>
              </a:schemeClr>
            </a:solidFill>
            <a:round/>
          </a:ln>
        </p:spPr>
        <p:style>
          <a:lnRef idx="1">
            <a:schemeClr val="accent1"/>
          </a:lnRef>
          <a:fillRef idx="0">
            <a:schemeClr val="accent1"/>
          </a:fillRef>
          <a:effectRef idx="0">
            <a:schemeClr val="accent1"/>
          </a:effectRef>
          <a:fontRef idx="minor"/>
        </p:style>
      </p:sp>
      <p:pic>
        <p:nvPicPr>
          <p:cNvPr id="49" name="Picture 6"/>
          <p:cNvPicPr/>
          <p:nvPr/>
        </p:nvPicPr>
        <p:blipFill>
          <a:blip r:embed="rId14"/>
          <a:stretch/>
        </p:blipFill>
        <p:spPr>
          <a:xfrm>
            <a:off x="117720" y="6472440"/>
            <a:ext cx="1034280" cy="348480"/>
          </a:xfrm>
          <a:prstGeom prst="rect">
            <a:avLst/>
          </a:prstGeom>
          <a:ln w="0">
            <a:noFill/>
          </a:ln>
        </p:spPr>
      </p:pic>
      <p:sp>
        <p:nvSpPr>
          <p:cNvPr id="50" name="PlaceHolder 4"/>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AU" sz="4400" b="0" strike="noStrike" spc="-1">
                <a:latin typeface="Arial"/>
              </a:rPr>
              <a:t>Click to edit the title text format</a:t>
            </a:r>
          </a:p>
        </p:txBody>
      </p:sp>
      <p:sp>
        <p:nvSpPr>
          <p:cNvPr id="51"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AU"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AU" sz="2800" b="0" strike="noStrike" spc="-1">
                <a:latin typeface="Arial"/>
              </a:rPr>
              <a:t>Second Outline Level</a:t>
            </a:r>
          </a:p>
          <a:p>
            <a:pPr marL="1296000" lvl="2" indent="-288000">
              <a:spcBef>
                <a:spcPts val="850"/>
              </a:spcBef>
              <a:buClr>
                <a:srgbClr val="000000"/>
              </a:buClr>
              <a:buSzPct val="45000"/>
              <a:buFont typeface="Wingdings" charset="2"/>
              <a:buChar char=""/>
            </a:pPr>
            <a:r>
              <a:rPr lang="en-AU" sz="2400" b="0" strike="noStrike" spc="-1">
                <a:latin typeface="Arial"/>
              </a:rPr>
              <a:t>Third Outline Level</a:t>
            </a:r>
          </a:p>
          <a:p>
            <a:pPr marL="1728000" lvl="3" indent="-216000">
              <a:spcBef>
                <a:spcPts val="567"/>
              </a:spcBef>
              <a:buClr>
                <a:srgbClr val="000000"/>
              </a:buClr>
              <a:buSzPct val="75000"/>
              <a:buFont typeface="Symbol" charset="2"/>
              <a:buChar char=""/>
            </a:pPr>
            <a:r>
              <a:rPr lang="en-AU" sz="2000" b="0" strike="noStrike" spc="-1">
                <a:latin typeface="Arial"/>
              </a:rPr>
              <a:t>Fourth Outline Level</a:t>
            </a:r>
          </a:p>
          <a:p>
            <a:pPr marL="2160000" lvl="4" indent="-216000">
              <a:spcBef>
                <a:spcPts val="283"/>
              </a:spcBef>
              <a:buClr>
                <a:srgbClr val="000000"/>
              </a:buClr>
              <a:buSzPct val="45000"/>
              <a:buFont typeface="Wingdings" charset="2"/>
              <a:buChar char=""/>
            </a:pPr>
            <a:r>
              <a:rPr lang="en-AU" sz="2000" b="0" strike="noStrike" spc="-1">
                <a:latin typeface="Arial"/>
              </a:rPr>
              <a:t>Fifth Outline Level</a:t>
            </a:r>
          </a:p>
          <a:p>
            <a:pPr marL="2592000" lvl="5" indent="-216000">
              <a:spcBef>
                <a:spcPts val="283"/>
              </a:spcBef>
              <a:buClr>
                <a:srgbClr val="000000"/>
              </a:buClr>
              <a:buSzPct val="45000"/>
              <a:buFont typeface="Wingdings" charset="2"/>
              <a:buChar char=""/>
            </a:pPr>
            <a:r>
              <a:rPr lang="en-AU" sz="2000" b="0" strike="noStrike" spc="-1">
                <a:latin typeface="Arial"/>
              </a:rPr>
              <a:t>Sixth Outline Level</a:t>
            </a:r>
          </a:p>
          <a:p>
            <a:pPr marL="3024000" lvl="6" indent="-216000">
              <a:spcBef>
                <a:spcPts val="283"/>
              </a:spcBef>
              <a:buClr>
                <a:srgbClr val="000000"/>
              </a:buClr>
              <a:buSzPct val="45000"/>
              <a:buFont typeface="Wingdings" charset="2"/>
              <a:buChar char=""/>
            </a:pPr>
            <a:r>
              <a:rPr lang="en-AU"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 name="CustomShape 1"/>
          <p:cNvSpPr/>
          <p:nvPr/>
        </p:nvSpPr>
        <p:spPr>
          <a:xfrm>
            <a:off x="0" y="6400800"/>
            <a:ext cx="12188160" cy="453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89" name="CustomShape 2"/>
          <p:cNvSpPr/>
          <p:nvPr/>
        </p:nvSpPr>
        <p:spPr>
          <a:xfrm>
            <a:off x="0" y="6334200"/>
            <a:ext cx="12188160" cy="61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90" name="Line 3"/>
          <p:cNvSpPr/>
          <p:nvPr/>
        </p:nvSpPr>
        <p:spPr>
          <a:xfrm>
            <a:off x="1244160" y="1356840"/>
            <a:ext cx="9966960" cy="0"/>
          </a:xfrm>
          <a:prstGeom prst="line">
            <a:avLst/>
          </a:prstGeom>
          <a:ln w="6350">
            <a:solidFill>
              <a:schemeClr val="tx1">
                <a:lumMod val="50000"/>
                <a:lumOff val="50000"/>
              </a:schemeClr>
            </a:solidFill>
            <a:round/>
          </a:ln>
        </p:spPr>
        <p:style>
          <a:lnRef idx="1">
            <a:schemeClr val="accent1"/>
          </a:lnRef>
          <a:fillRef idx="0">
            <a:schemeClr val="accent1"/>
          </a:fillRef>
          <a:effectRef idx="0">
            <a:schemeClr val="accent1"/>
          </a:effectRef>
          <a:fontRef idx="minor"/>
        </p:style>
      </p:sp>
      <p:pic>
        <p:nvPicPr>
          <p:cNvPr id="91" name="Picture 6"/>
          <p:cNvPicPr/>
          <p:nvPr/>
        </p:nvPicPr>
        <p:blipFill>
          <a:blip r:embed="rId14"/>
          <a:stretch/>
        </p:blipFill>
        <p:spPr>
          <a:xfrm>
            <a:off x="117720" y="6472440"/>
            <a:ext cx="1034280" cy="348480"/>
          </a:xfrm>
          <a:prstGeom prst="rect">
            <a:avLst/>
          </a:prstGeom>
          <a:ln w="0">
            <a:noFill/>
          </a:ln>
        </p:spPr>
      </p:pic>
      <p:sp>
        <p:nvSpPr>
          <p:cNvPr id="92" name="PlaceHolder 4"/>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AU" sz="4400" b="0" strike="noStrike" spc="-1">
                <a:latin typeface="Arial"/>
              </a:rPr>
              <a:t>Click to edit the title text format</a:t>
            </a:r>
          </a:p>
        </p:txBody>
      </p:sp>
      <p:sp>
        <p:nvSpPr>
          <p:cNvPr id="93"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AU"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AU" sz="2800" b="0" strike="noStrike" spc="-1">
                <a:latin typeface="Arial"/>
              </a:rPr>
              <a:t>Second Outline Level</a:t>
            </a:r>
          </a:p>
          <a:p>
            <a:pPr marL="1296000" lvl="2" indent="-288000">
              <a:spcBef>
                <a:spcPts val="850"/>
              </a:spcBef>
              <a:buClr>
                <a:srgbClr val="000000"/>
              </a:buClr>
              <a:buSzPct val="45000"/>
              <a:buFont typeface="Wingdings" charset="2"/>
              <a:buChar char=""/>
            </a:pPr>
            <a:r>
              <a:rPr lang="en-AU" sz="2400" b="0" strike="noStrike" spc="-1">
                <a:latin typeface="Arial"/>
              </a:rPr>
              <a:t>Third Outline Level</a:t>
            </a:r>
          </a:p>
          <a:p>
            <a:pPr marL="1728000" lvl="3" indent="-216000">
              <a:spcBef>
                <a:spcPts val="567"/>
              </a:spcBef>
              <a:buClr>
                <a:srgbClr val="000000"/>
              </a:buClr>
              <a:buSzPct val="75000"/>
              <a:buFont typeface="Symbol" charset="2"/>
              <a:buChar char=""/>
            </a:pPr>
            <a:r>
              <a:rPr lang="en-AU" sz="2000" b="0" strike="noStrike" spc="-1">
                <a:latin typeface="Arial"/>
              </a:rPr>
              <a:t>Fourth Outline Level</a:t>
            </a:r>
          </a:p>
          <a:p>
            <a:pPr marL="2160000" lvl="4" indent="-216000">
              <a:spcBef>
                <a:spcPts val="283"/>
              </a:spcBef>
              <a:buClr>
                <a:srgbClr val="000000"/>
              </a:buClr>
              <a:buSzPct val="45000"/>
              <a:buFont typeface="Wingdings" charset="2"/>
              <a:buChar char=""/>
            </a:pPr>
            <a:r>
              <a:rPr lang="en-AU" sz="2000" b="0" strike="noStrike" spc="-1">
                <a:latin typeface="Arial"/>
              </a:rPr>
              <a:t>Fifth Outline Level</a:t>
            </a:r>
          </a:p>
          <a:p>
            <a:pPr marL="2592000" lvl="5" indent="-216000">
              <a:spcBef>
                <a:spcPts val="283"/>
              </a:spcBef>
              <a:buClr>
                <a:srgbClr val="000000"/>
              </a:buClr>
              <a:buSzPct val="45000"/>
              <a:buFont typeface="Wingdings" charset="2"/>
              <a:buChar char=""/>
            </a:pPr>
            <a:r>
              <a:rPr lang="en-AU" sz="2000" b="0" strike="noStrike" spc="-1">
                <a:latin typeface="Arial"/>
              </a:rPr>
              <a:t>Sixth Outline Level</a:t>
            </a:r>
          </a:p>
          <a:p>
            <a:pPr marL="3024000" lvl="6" indent="-216000">
              <a:spcBef>
                <a:spcPts val="283"/>
              </a:spcBef>
              <a:buClr>
                <a:srgbClr val="000000"/>
              </a:buClr>
              <a:buSzPct val="45000"/>
              <a:buFont typeface="Wingdings" charset="2"/>
              <a:buChar char=""/>
            </a:pPr>
            <a:r>
              <a:rPr lang="en-AU"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 name="CustomShape 1"/>
          <p:cNvSpPr/>
          <p:nvPr/>
        </p:nvSpPr>
        <p:spPr>
          <a:xfrm>
            <a:off x="0" y="6400800"/>
            <a:ext cx="12188160" cy="453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131" name="CustomShape 2"/>
          <p:cNvSpPr/>
          <p:nvPr/>
        </p:nvSpPr>
        <p:spPr>
          <a:xfrm>
            <a:off x="0" y="6334200"/>
            <a:ext cx="12188160" cy="61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32" name="Line 3"/>
          <p:cNvSpPr/>
          <p:nvPr/>
        </p:nvSpPr>
        <p:spPr>
          <a:xfrm>
            <a:off x="1260000" y="1418400"/>
            <a:ext cx="9966960" cy="0"/>
          </a:xfrm>
          <a:prstGeom prst="line">
            <a:avLst/>
          </a:prstGeom>
          <a:ln w="6350">
            <a:solidFill>
              <a:schemeClr val="tx1">
                <a:lumMod val="50000"/>
                <a:lumOff val="50000"/>
              </a:schemeClr>
            </a:solidFill>
            <a:round/>
          </a:ln>
        </p:spPr>
        <p:style>
          <a:lnRef idx="1">
            <a:schemeClr val="accent1"/>
          </a:lnRef>
          <a:fillRef idx="0">
            <a:schemeClr val="accent1"/>
          </a:fillRef>
          <a:effectRef idx="0">
            <a:schemeClr val="accent1"/>
          </a:effectRef>
          <a:fontRef idx="minor"/>
        </p:style>
      </p:sp>
      <p:pic>
        <p:nvPicPr>
          <p:cNvPr id="133" name="Picture 6"/>
          <p:cNvPicPr/>
          <p:nvPr/>
        </p:nvPicPr>
        <p:blipFill>
          <a:blip r:embed="rId14"/>
          <a:stretch/>
        </p:blipFill>
        <p:spPr>
          <a:xfrm>
            <a:off x="117720" y="6472440"/>
            <a:ext cx="1034280" cy="348480"/>
          </a:xfrm>
          <a:prstGeom prst="rect">
            <a:avLst/>
          </a:prstGeom>
          <a:ln w="0">
            <a:noFill/>
          </a:ln>
        </p:spPr>
      </p:pic>
      <p:sp>
        <p:nvSpPr>
          <p:cNvPr id="134" name="PlaceHolder 4"/>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AU" sz="4400" b="0" strike="noStrike" spc="-1">
                <a:latin typeface="Arial"/>
              </a:rPr>
              <a:t>Click to edit the title text format</a:t>
            </a:r>
          </a:p>
        </p:txBody>
      </p:sp>
      <p:sp>
        <p:nvSpPr>
          <p:cNvPr id="135"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AU"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AU" sz="2800" b="0" strike="noStrike" spc="-1">
                <a:latin typeface="Arial"/>
              </a:rPr>
              <a:t>Second Outline Level</a:t>
            </a:r>
          </a:p>
          <a:p>
            <a:pPr marL="1296000" lvl="2" indent="-288000">
              <a:spcBef>
                <a:spcPts val="850"/>
              </a:spcBef>
              <a:buClr>
                <a:srgbClr val="000000"/>
              </a:buClr>
              <a:buSzPct val="45000"/>
              <a:buFont typeface="Wingdings" charset="2"/>
              <a:buChar char=""/>
            </a:pPr>
            <a:r>
              <a:rPr lang="en-AU" sz="2400" b="0" strike="noStrike" spc="-1">
                <a:latin typeface="Arial"/>
              </a:rPr>
              <a:t>Third Outline Level</a:t>
            </a:r>
          </a:p>
          <a:p>
            <a:pPr marL="1728000" lvl="3" indent="-216000">
              <a:spcBef>
                <a:spcPts val="567"/>
              </a:spcBef>
              <a:buClr>
                <a:srgbClr val="000000"/>
              </a:buClr>
              <a:buSzPct val="75000"/>
              <a:buFont typeface="Symbol" charset="2"/>
              <a:buChar char=""/>
            </a:pPr>
            <a:r>
              <a:rPr lang="en-AU" sz="2000" b="0" strike="noStrike" spc="-1">
                <a:latin typeface="Arial"/>
              </a:rPr>
              <a:t>Fourth Outline Level</a:t>
            </a:r>
          </a:p>
          <a:p>
            <a:pPr marL="2160000" lvl="4" indent="-216000">
              <a:spcBef>
                <a:spcPts val="283"/>
              </a:spcBef>
              <a:buClr>
                <a:srgbClr val="000000"/>
              </a:buClr>
              <a:buSzPct val="45000"/>
              <a:buFont typeface="Wingdings" charset="2"/>
              <a:buChar char=""/>
            </a:pPr>
            <a:r>
              <a:rPr lang="en-AU" sz="2000" b="0" strike="noStrike" spc="-1">
                <a:latin typeface="Arial"/>
              </a:rPr>
              <a:t>Fifth Outline Level</a:t>
            </a:r>
          </a:p>
          <a:p>
            <a:pPr marL="2592000" lvl="5" indent="-216000">
              <a:spcBef>
                <a:spcPts val="283"/>
              </a:spcBef>
              <a:buClr>
                <a:srgbClr val="000000"/>
              </a:buClr>
              <a:buSzPct val="45000"/>
              <a:buFont typeface="Wingdings" charset="2"/>
              <a:buChar char=""/>
            </a:pPr>
            <a:r>
              <a:rPr lang="en-AU" sz="2000" b="0" strike="noStrike" spc="-1">
                <a:latin typeface="Arial"/>
              </a:rPr>
              <a:t>Sixth Outline Level</a:t>
            </a:r>
          </a:p>
          <a:p>
            <a:pPr marL="3024000" lvl="6" indent="-216000">
              <a:spcBef>
                <a:spcPts val="283"/>
              </a:spcBef>
              <a:buClr>
                <a:srgbClr val="000000"/>
              </a:buClr>
              <a:buSzPct val="45000"/>
              <a:buFont typeface="Wingdings" charset="2"/>
              <a:buChar char=""/>
            </a:pPr>
            <a:r>
              <a:rPr lang="en-AU"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 name="CustomShape 1"/>
          <p:cNvSpPr/>
          <p:nvPr/>
        </p:nvSpPr>
        <p:spPr>
          <a:xfrm>
            <a:off x="0" y="6400800"/>
            <a:ext cx="12188160" cy="453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173" name="CustomShape 2"/>
          <p:cNvSpPr/>
          <p:nvPr/>
        </p:nvSpPr>
        <p:spPr>
          <a:xfrm>
            <a:off x="0" y="6334200"/>
            <a:ext cx="12188160" cy="61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74" name="Line 3"/>
          <p:cNvSpPr/>
          <p:nvPr/>
        </p:nvSpPr>
        <p:spPr>
          <a:xfrm>
            <a:off x="1244160" y="1356840"/>
            <a:ext cx="9966960" cy="0"/>
          </a:xfrm>
          <a:prstGeom prst="line">
            <a:avLst/>
          </a:prstGeom>
          <a:ln w="6350">
            <a:solidFill>
              <a:schemeClr val="tx1">
                <a:lumMod val="50000"/>
                <a:lumOff val="50000"/>
              </a:schemeClr>
            </a:solidFill>
            <a:round/>
          </a:ln>
        </p:spPr>
        <p:style>
          <a:lnRef idx="1">
            <a:schemeClr val="accent1"/>
          </a:lnRef>
          <a:fillRef idx="0">
            <a:schemeClr val="accent1"/>
          </a:fillRef>
          <a:effectRef idx="0">
            <a:schemeClr val="accent1"/>
          </a:effectRef>
          <a:fontRef idx="minor"/>
        </p:style>
      </p:sp>
      <p:pic>
        <p:nvPicPr>
          <p:cNvPr id="175" name="Picture 6"/>
          <p:cNvPicPr/>
          <p:nvPr/>
        </p:nvPicPr>
        <p:blipFill>
          <a:blip r:embed="rId14"/>
          <a:stretch/>
        </p:blipFill>
        <p:spPr>
          <a:xfrm>
            <a:off x="117720" y="6472440"/>
            <a:ext cx="1034280" cy="348480"/>
          </a:xfrm>
          <a:prstGeom prst="rect">
            <a:avLst/>
          </a:prstGeom>
          <a:ln w="0">
            <a:noFill/>
          </a:ln>
        </p:spPr>
      </p:pic>
      <p:sp>
        <p:nvSpPr>
          <p:cNvPr id="176" name="PlaceHolder 4"/>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AU" sz="4400" b="0" strike="noStrike" spc="-1">
                <a:latin typeface="Arial"/>
              </a:rPr>
              <a:t>Click to edit the title text format</a:t>
            </a:r>
          </a:p>
        </p:txBody>
      </p:sp>
      <p:sp>
        <p:nvSpPr>
          <p:cNvPr id="177"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AU"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AU" sz="2800" b="0" strike="noStrike" spc="-1">
                <a:latin typeface="Arial"/>
              </a:rPr>
              <a:t>Second Outline Level</a:t>
            </a:r>
          </a:p>
          <a:p>
            <a:pPr marL="1296000" lvl="2" indent="-288000">
              <a:spcBef>
                <a:spcPts val="850"/>
              </a:spcBef>
              <a:buClr>
                <a:srgbClr val="000000"/>
              </a:buClr>
              <a:buSzPct val="45000"/>
              <a:buFont typeface="Wingdings" charset="2"/>
              <a:buChar char=""/>
            </a:pPr>
            <a:r>
              <a:rPr lang="en-AU" sz="2400" b="0" strike="noStrike" spc="-1">
                <a:latin typeface="Arial"/>
              </a:rPr>
              <a:t>Third Outline Level</a:t>
            </a:r>
          </a:p>
          <a:p>
            <a:pPr marL="1728000" lvl="3" indent="-216000">
              <a:spcBef>
                <a:spcPts val="567"/>
              </a:spcBef>
              <a:buClr>
                <a:srgbClr val="000000"/>
              </a:buClr>
              <a:buSzPct val="75000"/>
              <a:buFont typeface="Symbol" charset="2"/>
              <a:buChar char=""/>
            </a:pPr>
            <a:r>
              <a:rPr lang="en-AU" sz="2000" b="0" strike="noStrike" spc="-1">
                <a:latin typeface="Arial"/>
              </a:rPr>
              <a:t>Fourth Outline Level</a:t>
            </a:r>
          </a:p>
          <a:p>
            <a:pPr marL="2160000" lvl="4" indent="-216000">
              <a:spcBef>
                <a:spcPts val="283"/>
              </a:spcBef>
              <a:buClr>
                <a:srgbClr val="000000"/>
              </a:buClr>
              <a:buSzPct val="45000"/>
              <a:buFont typeface="Wingdings" charset="2"/>
              <a:buChar char=""/>
            </a:pPr>
            <a:r>
              <a:rPr lang="en-AU" sz="2000" b="0" strike="noStrike" spc="-1">
                <a:latin typeface="Arial"/>
              </a:rPr>
              <a:t>Fifth Outline Level</a:t>
            </a:r>
          </a:p>
          <a:p>
            <a:pPr marL="2592000" lvl="5" indent="-216000">
              <a:spcBef>
                <a:spcPts val="283"/>
              </a:spcBef>
              <a:buClr>
                <a:srgbClr val="000000"/>
              </a:buClr>
              <a:buSzPct val="45000"/>
              <a:buFont typeface="Wingdings" charset="2"/>
              <a:buChar char=""/>
            </a:pPr>
            <a:r>
              <a:rPr lang="en-AU" sz="2000" b="0" strike="noStrike" spc="-1">
                <a:latin typeface="Arial"/>
              </a:rPr>
              <a:t>Sixth Outline Level</a:t>
            </a:r>
          </a:p>
          <a:p>
            <a:pPr marL="3024000" lvl="6" indent="-216000">
              <a:spcBef>
                <a:spcPts val="283"/>
              </a:spcBef>
              <a:buClr>
                <a:srgbClr val="000000"/>
              </a:buClr>
              <a:buSzPct val="45000"/>
              <a:buFont typeface="Wingdings" charset="2"/>
              <a:buChar char=""/>
            </a:pPr>
            <a:r>
              <a:rPr lang="en-AU"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4" name="CustomShape 1"/>
          <p:cNvSpPr/>
          <p:nvPr/>
        </p:nvSpPr>
        <p:spPr>
          <a:xfrm>
            <a:off x="0" y="6400800"/>
            <a:ext cx="12188160" cy="453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215" name="CustomShape 2"/>
          <p:cNvSpPr/>
          <p:nvPr/>
        </p:nvSpPr>
        <p:spPr>
          <a:xfrm>
            <a:off x="0" y="6334200"/>
            <a:ext cx="12188160" cy="61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16" name="Line 3"/>
          <p:cNvSpPr/>
          <p:nvPr/>
        </p:nvSpPr>
        <p:spPr>
          <a:xfrm>
            <a:off x="1244160" y="1356840"/>
            <a:ext cx="9966960" cy="0"/>
          </a:xfrm>
          <a:prstGeom prst="line">
            <a:avLst/>
          </a:prstGeom>
          <a:ln w="6350">
            <a:solidFill>
              <a:schemeClr val="tx1">
                <a:lumMod val="50000"/>
                <a:lumOff val="50000"/>
              </a:schemeClr>
            </a:solidFill>
            <a:round/>
          </a:ln>
        </p:spPr>
        <p:style>
          <a:lnRef idx="1">
            <a:schemeClr val="accent1"/>
          </a:lnRef>
          <a:fillRef idx="0">
            <a:schemeClr val="accent1"/>
          </a:fillRef>
          <a:effectRef idx="0">
            <a:schemeClr val="accent1"/>
          </a:effectRef>
          <a:fontRef idx="minor"/>
        </p:style>
      </p:sp>
      <p:pic>
        <p:nvPicPr>
          <p:cNvPr id="217" name="Picture 6"/>
          <p:cNvPicPr/>
          <p:nvPr/>
        </p:nvPicPr>
        <p:blipFill>
          <a:blip r:embed="rId14"/>
          <a:stretch/>
        </p:blipFill>
        <p:spPr>
          <a:xfrm>
            <a:off x="117720" y="6472440"/>
            <a:ext cx="1034280" cy="348480"/>
          </a:xfrm>
          <a:prstGeom prst="rect">
            <a:avLst/>
          </a:prstGeom>
          <a:ln w="0">
            <a:noFill/>
          </a:ln>
        </p:spPr>
      </p:pic>
      <p:sp>
        <p:nvSpPr>
          <p:cNvPr id="218" name="PlaceHolder 4"/>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AU" sz="4400" b="0" strike="noStrike" spc="-1">
                <a:latin typeface="Arial"/>
              </a:rPr>
              <a:t>Click to edit the title text format</a:t>
            </a:r>
          </a:p>
        </p:txBody>
      </p:sp>
      <p:sp>
        <p:nvSpPr>
          <p:cNvPr id="219"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AU"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AU" sz="2800" b="0" strike="noStrike" spc="-1">
                <a:latin typeface="Arial"/>
              </a:rPr>
              <a:t>Second Outline Level</a:t>
            </a:r>
          </a:p>
          <a:p>
            <a:pPr marL="1296000" lvl="2" indent="-288000">
              <a:spcBef>
                <a:spcPts val="850"/>
              </a:spcBef>
              <a:buClr>
                <a:srgbClr val="000000"/>
              </a:buClr>
              <a:buSzPct val="45000"/>
              <a:buFont typeface="Wingdings" charset="2"/>
              <a:buChar char=""/>
            </a:pPr>
            <a:r>
              <a:rPr lang="en-AU" sz="2400" b="0" strike="noStrike" spc="-1">
                <a:latin typeface="Arial"/>
              </a:rPr>
              <a:t>Third Outline Level</a:t>
            </a:r>
          </a:p>
          <a:p>
            <a:pPr marL="1728000" lvl="3" indent="-216000">
              <a:spcBef>
                <a:spcPts val="567"/>
              </a:spcBef>
              <a:buClr>
                <a:srgbClr val="000000"/>
              </a:buClr>
              <a:buSzPct val="75000"/>
              <a:buFont typeface="Symbol" charset="2"/>
              <a:buChar char=""/>
            </a:pPr>
            <a:r>
              <a:rPr lang="en-AU" sz="2000" b="0" strike="noStrike" spc="-1">
                <a:latin typeface="Arial"/>
              </a:rPr>
              <a:t>Fourth Outline Level</a:t>
            </a:r>
          </a:p>
          <a:p>
            <a:pPr marL="2160000" lvl="4" indent="-216000">
              <a:spcBef>
                <a:spcPts val="283"/>
              </a:spcBef>
              <a:buClr>
                <a:srgbClr val="000000"/>
              </a:buClr>
              <a:buSzPct val="45000"/>
              <a:buFont typeface="Wingdings" charset="2"/>
              <a:buChar char=""/>
            </a:pPr>
            <a:r>
              <a:rPr lang="en-AU" sz="2000" b="0" strike="noStrike" spc="-1">
                <a:latin typeface="Arial"/>
              </a:rPr>
              <a:t>Fifth Outline Level</a:t>
            </a:r>
          </a:p>
          <a:p>
            <a:pPr marL="2592000" lvl="5" indent="-216000">
              <a:spcBef>
                <a:spcPts val="283"/>
              </a:spcBef>
              <a:buClr>
                <a:srgbClr val="000000"/>
              </a:buClr>
              <a:buSzPct val="45000"/>
              <a:buFont typeface="Wingdings" charset="2"/>
              <a:buChar char=""/>
            </a:pPr>
            <a:r>
              <a:rPr lang="en-AU" sz="2000" b="0" strike="noStrike" spc="-1">
                <a:latin typeface="Arial"/>
              </a:rPr>
              <a:t>Sixth Outline Level</a:t>
            </a:r>
          </a:p>
          <a:p>
            <a:pPr marL="3024000" lvl="6" indent="-216000">
              <a:spcBef>
                <a:spcPts val="283"/>
              </a:spcBef>
              <a:buClr>
                <a:srgbClr val="000000"/>
              </a:buClr>
              <a:buSzPct val="45000"/>
              <a:buFont typeface="Wingdings" charset="2"/>
              <a:buChar char=""/>
            </a:pPr>
            <a:r>
              <a:rPr lang="en-AU"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 name="CustomShape 1"/>
          <p:cNvSpPr/>
          <p:nvPr/>
        </p:nvSpPr>
        <p:spPr>
          <a:xfrm>
            <a:off x="0" y="6400800"/>
            <a:ext cx="12188160" cy="453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257" name="CustomShape 2"/>
          <p:cNvSpPr/>
          <p:nvPr/>
        </p:nvSpPr>
        <p:spPr>
          <a:xfrm>
            <a:off x="0" y="6334200"/>
            <a:ext cx="12188160" cy="61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58" name="Line 3"/>
          <p:cNvSpPr/>
          <p:nvPr/>
        </p:nvSpPr>
        <p:spPr>
          <a:xfrm>
            <a:off x="1013040" y="1418400"/>
            <a:ext cx="9966960" cy="0"/>
          </a:xfrm>
          <a:prstGeom prst="line">
            <a:avLst/>
          </a:prstGeom>
          <a:ln w="6350">
            <a:solidFill>
              <a:schemeClr val="tx1">
                <a:lumMod val="50000"/>
                <a:lumOff val="50000"/>
              </a:schemeClr>
            </a:solidFill>
            <a:round/>
          </a:ln>
        </p:spPr>
        <p:style>
          <a:lnRef idx="1">
            <a:schemeClr val="accent1"/>
          </a:lnRef>
          <a:fillRef idx="0">
            <a:schemeClr val="accent1"/>
          </a:fillRef>
          <a:effectRef idx="0">
            <a:schemeClr val="accent1"/>
          </a:effectRef>
          <a:fontRef idx="minor"/>
        </p:style>
      </p:sp>
      <p:pic>
        <p:nvPicPr>
          <p:cNvPr id="259" name="Picture 6"/>
          <p:cNvPicPr/>
          <p:nvPr/>
        </p:nvPicPr>
        <p:blipFill>
          <a:blip r:embed="rId14"/>
          <a:stretch/>
        </p:blipFill>
        <p:spPr>
          <a:xfrm>
            <a:off x="117720" y="6472440"/>
            <a:ext cx="1034280" cy="348480"/>
          </a:xfrm>
          <a:prstGeom prst="rect">
            <a:avLst/>
          </a:prstGeom>
          <a:ln w="0">
            <a:noFill/>
          </a:ln>
        </p:spPr>
      </p:pic>
      <p:sp>
        <p:nvSpPr>
          <p:cNvPr id="260" name="PlaceHolder 4"/>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AU" sz="4400" b="0" strike="noStrike" spc="-1">
                <a:latin typeface="Arial"/>
              </a:rPr>
              <a:t>Click to edit the title text format</a:t>
            </a:r>
          </a:p>
        </p:txBody>
      </p:sp>
      <p:sp>
        <p:nvSpPr>
          <p:cNvPr id="261"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AU"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AU" sz="2800" b="0" strike="noStrike" spc="-1">
                <a:latin typeface="Arial"/>
              </a:rPr>
              <a:t>Second Outline Level</a:t>
            </a:r>
          </a:p>
          <a:p>
            <a:pPr marL="1296000" lvl="2" indent="-288000">
              <a:spcBef>
                <a:spcPts val="850"/>
              </a:spcBef>
              <a:buClr>
                <a:srgbClr val="000000"/>
              </a:buClr>
              <a:buSzPct val="45000"/>
              <a:buFont typeface="Wingdings" charset="2"/>
              <a:buChar char=""/>
            </a:pPr>
            <a:r>
              <a:rPr lang="en-AU" sz="2400" b="0" strike="noStrike" spc="-1">
                <a:latin typeface="Arial"/>
              </a:rPr>
              <a:t>Third Outline Level</a:t>
            </a:r>
          </a:p>
          <a:p>
            <a:pPr marL="1728000" lvl="3" indent="-216000">
              <a:spcBef>
                <a:spcPts val="567"/>
              </a:spcBef>
              <a:buClr>
                <a:srgbClr val="000000"/>
              </a:buClr>
              <a:buSzPct val="75000"/>
              <a:buFont typeface="Symbol" charset="2"/>
              <a:buChar char=""/>
            </a:pPr>
            <a:r>
              <a:rPr lang="en-AU" sz="2000" b="0" strike="noStrike" spc="-1">
                <a:latin typeface="Arial"/>
              </a:rPr>
              <a:t>Fourth Outline Level</a:t>
            </a:r>
          </a:p>
          <a:p>
            <a:pPr marL="2160000" lvl="4" indent="-216000">
              <a:spcBef>
                <a:spcPts val="283"/>
              </a:spcBef>
              <a:buClr>
                <a:srgbClr val="000000"/>
              </a:buClr>
              <a:buSzPct val="45000"/>
              <a:buFont typeface="Wingdings" charset="2"/>
              <a:buChar char=""/>
            </a:pPr>
            <a:r>
              <a:rPr lang="en-AU" sz="2000" b="0" strike="noStrike" spc="-1">
                <a:latin typeface="Arial"/>
              </a:rPr>
              <a:t>Fifth Outline Level</a:t>
            </a:r>
          </a:p>
          <a:p>
            <a:pPr marL="2592000" lvl="5" indent="-216000">
              <a:spcBef>
                <a:spcPts val="283"/>
              </a:spcBef>
              <a:buClr>
                <a:srgbClr val="000000"/>
              </a:buClr>
              <a:buSzPct val="45000"/>
              <a:buFont typeface="Wingdings" charset="2"/>
              <a:buChar char=""/>
            </a:pPr>
            <a:r>
              <a:rPr lang="en-AU" sz="2000" b="0" strike="noStrike" spc="-1">
                <a:latin typeface="Arial"/>
              </a:rPr>
              <a:t>Sixth Outline Level</a:t>
            </a:r>
          </a:p>
          <a:p>
            <a:pPr marL="3024000" lvl="6" indent="-216000">
              <a:spcBef>
                <a:spcPts val="283"/>
              </a:spcBef>
              <a:buClr>
                <a:srgbClr val="000000"/>
              </a:buClr>
              <a:buSzPct val="45000"/>
              <a:buFont typeface="Wingdings" charset="2"/>
              <a:buChar char=""/>
            </a:pPr>
            <a:r>
              <a:rPr lang="en-AU"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8" name="CustomShape 1"/>
          <p:cNvSpPr/>
          <p:nvPr/>
        </p:nvSpPr>
        <p:spPr>
          <a:xfrm>
            <a:off x="0" y="6400800"/>
            <a:ext cx="12188160" cy="453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299" name="CustomShape 2"/>
          <p:cNvSpPr/>
          <p:nvPr/>
        </p:nvSpPr>
        <p:spPr>
          <a:xfrm>
            <a:off x="0" y="6334200"/>
            <a:ext cx="12188160" cy="61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300" name="Line 3"/>
          <p:cNvSpPr/>
          <p:nvPr/>
        </p:nvSpPr>
        <p:spPr>
          <a:xfrm>
            <a:off x="1013040" y="1418400"/>
            <a:ext cx="9966960" cy="0"/>
          </a:xfrm>
          <a:prstGeom prst="line">
            <a:avLst/>
          </a:prstGeom>
          <a:ln w="6350">
            <a:solidFill>
              <a:schemeClr val="tx1">
                <a:lumMod val="50000"/>
                <a:lumOff val="50000"/>
              </a:schemeClr>
            </a:solidFill>
            <a:round/>
          </a:ln>
        </p:spPr>
        <p:style>
          <a:lnRef idx="1">
            <a:schemeClr val="accent1"/>
          </a:lnRef>
          <a:fillRef idx="0">
            <a:schemeClr val="accent1"/>
          </a:fillRef>
          <a:effectRef idx="0">
            <a:schemeClr val="accent1"/>
          </a:effectRef>
          <a:fontRef idx="minor"/>
        </p:style>
      </p:sp>
      <p:pic>
        <p:nvPicPr>
          <p:cNvPr id="301" name="Picture 6"/>
          <p:cNvPicPr/>
          <p:nvPr/>
        </p:nvPicPr>
        <p:blipFill>
          <a:blip r:embed="rId14"/>
          <a:stretch/>
        </p:blipFill>
        <p:spPr>
          <a:xfrm>
            <a:off x="117720" y="6472440"/>
            <a:ext cx="1034280" cy="348480"/>
          </a:xfrm>
          <a:prstGeom prst="rect">
            <a:avLst/>
          </a:prstGeom>
          <a:ln w="0">
            <a:noFill/>
          </a:ln>
        </p:spPr>
      </p:pic>
      <p:sp>
        <p:nvSpPr>
          <p:cNvPr id="302" name="PlaceHolder 4"/>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AU" sz="4400" b="0" strike="noStrike" spc="-1">
                <a:latin typeface="Arial"/>
              </a:rPr>
              <a:t>Click to edit the title text format</a:t>
            </a:r>
          </a:p>
        </p:txBody>
      </p:sp>
      <p:sp>
        <p:nvSpPr>
          <p:cNvPr id="303"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AU"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AU" sz="2800" b="0" strike="noStrike" spc="-1">
                <a:latin typeface="Arial"/>
              </a:rPr>
              <a:t>Second Outline Level</a:t>
            </a:r>
          </a:p>
          <a:p>
            <a:pPr marL="1296000" lvl="2" indent="-288000">
              <a:spcBef>
                <a:spcPts val="850"/>
              </a:spcBef>
              <a:buClr>
                <a:srgbClr val="000000"/>
              </a:buClr>
              <a:buSzPct val="45000"/>
              <a:buFont typeface="Wingdings" charset="2"/>
              <a:buChar char=""/>
            </a:pPr>
            <a:r>
              <a:rPr lang="en-AU" sz="2400" b="0" strike="noStrike" spc="-1">
                <a:latin typeface="Arial"/>
              </a:rPr>
              <a:t>Third Outline Level</a:t>
            </a:r>
          </a:p>
          <a:p>
            <a:pPr marL="1728000" lvl="3" indent="-216000">
              <a:spcBef>
                <a:spcPts val="567"/>
              </a:spcBef>
              <a:buClr>
                <a:srgbClr val="000000"/>
              </a:buClr>
              <a:buSzPct val="75000"/>
              <a:buFont typeface="Symbol" charset="2"/>
              <a:buChar char=""/>
            </a:pPr>
            <a:r>
              <a:rPr lang="en-AU" sz="2000" b="0" strike="noStrike" spc="-1">
                <a:latin typeface="Arial"/>
              </a:rPr>
              <a:t>Fourth Outline Level</a:t>
            </a:r>
          </a:p>
          <a:p>
            <a:pPr marL="2160000" lvl="4" indent="-216000">
              <a:spcBef>
                <a:spcPts val="283"/>
              </a:spcBef>
              <a:buClr>
                <a:srgbClr val="000000"/>
              </a:buClr>
              <a:buSzPct val="45000"/>
              <a:buFont typeface="Wingdings" charset="2"/>
              <a:buChar char=""/>
            </a:pPr>
            <a:r>
              <a:rPr lang="en-AU" sz="2000" b="0" strike="noStrike" spc="-1">
                <a:latin typeface="Arial"/>
              </a:rPr>
              <a:t>Fifth Outline Level</a:t>
            </a:r>
          </a:p>
          <a:p>
            <a:pPr marL="2592000" lvl="5" indent="-216000">
              <a:spcBef>
                <a:spcPts val="283"/>
              </a:spcBef>
              <a:buClr>
                <a:srgbClr val="000000"/>
              </a:buClr>
              <a:buSzPct val="45000"/>
              <a:buFont typeface="Wingdings" charset="2"/>
              <a:buChar char=""/>
            </a:pPr>
            <a:r>
              <a:rPr lang="en-AU" sz="2000" b="0" strike="noStrike" spc="-1">
                <a:latin typeface="Arial"/>
              </a:rPr>
              <a:t>Sixth Outline Level</a:t>
            </a:r>
          </a:p>
          <a:p>
            <a:pPr marL="3024000" lvl="6" indent="-216000">
              <a:spcBef>
                <a:spcPts val="283"/>
              </a:spcBef>
              <a:buClr>
                <a:srgbClr val="000000"/>
              </a:buClr>
              <a:buSzPct val="45000"/>
              <a:buFont typeface="Wingdings" charset="2"/>
              <a:buChar char=""/>
            </a:pPr>
            <a:r>
              <a:rPr lang="en-AU"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0" name="CustomShape 1"/>
          <p:cNvSpPr/>
          <p:nvPr/>
        </p:nvSpPr>
        <p:spPr>
          <a:xfrm>
            <a:off x="0" y="6400800"/>
            <a:ext cx="12188160" cy="453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341" name="CustomShape 2"/>
          <p:cNvSpPr/>
          <p:nvPr/>
        </p:nvSpPr>
        <p:spPr>
          <a:xfrm>
            <a:off x="0" y="6334200"/>
            <a:ext cx="12188160" cy="61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342" name="Line 3"/>
          <p:cNvSpPr/>
          <p:nvPr/>
        </p:nvSpPr>
        <p:spPr>
          <a:xfrm>
            <a:off x="1244160" y="1356840"/>
            <a:ext cx="9966960" cy="0"/>
          </a:xfrm>
          <a:prstGeom prst="line">
            <a:avLst/>
          </a:prstGeom>
          <a:ln w="6350">
            <a:solidFill>
              <a:schemeClr val="tx1">
                <a:lumMod val="50000"/>
                <a:lumOff val="50000"/>
              </a:schemeClr>
            </a:solidFill>
            <a:round/>
          </a:ln>
        </p:spPr>
        <p:style>
          <a:lnRef idx="1">
            <a:schemeClr val="accent1"/>
          </a:lnRef>
          <a:fillRef idx="0">
            <a:schemeClr val="accent1"/>
          </a:fillRef>
          <a:effectRef idx="0">
            <a:schemeClr val="accent1"/>
          </a:effectRef>
          <a:fontRef idx="minor"/>
        </p:style>
      </p:sp>
      <p:pic>
        <p:nvPicPr>
          <p:cNvPr id="343" name="Picture 6"/>
          <p:cNvPicPr/>
          <p:nvPr/>
        </p:nvPicPr>
        <p:blipFill>
          <a:blip r:embed="rId14"/>
          <a:stretch/>
        </p:blipFill>
        <p:spPr>
          <a:xfrm>
            <a:off x="117720" y="6472440"/>
            <a:ext cx="1034280" cy="348480"/>
          </a:xfrm>
          <a:prstGeom prst="rect">
            <a:avLst/>
          </a:prstGeom>
          <a:ln w="0">
            <a:noFill/>
          </a:ln>
        </p:spPr>
      </p:pic>
      <p:sp>
        <p:nvSpPr>
          <p:cNvPr id="344" name="PlaceHolder 4"/>
          <p:cNvSpPr>
            <a:spLocks noGrp="1"/>
          </p:cNvSpPr>
          <p:nvPr>
            <p:ph type="title"/>
          </p:nvPr>
        </p:nvSpPr>
        <p:spPr>
          <a:xfrm>
            <a:off x="609480" y="273600"/>
            <a:ext cx="10972080" cy="1144440"/>
          </a:xfrm>
          <a:prstGeom prst="rect">
            <a:avLst/>
          </a:prstGeom>
        </p:spPr>
        <p:txBody>
          <a:bodyPr lIns="0" tIns="0" rIns="0" bIns="0" anchor="ctr">
            <a:noAutofit/>
          </a:bodyPr>
          <a:lstStyle/>
          <a:p>
            <a:pPr algn="ctr"/>
            <a:r>
              <a:rPr lang="en-AU" sz="1800" b="0" strike="noStrike" spc="-1">
                <a:latin typeface="Arial"/>
              </a:rPr>
              <a:t>Click to edit the title text format</a:t>
            </a:r>
          </a:p>
        </p:txBody>
      </p:sp>
      <p:sp>
        <p:nvSpPr>
          <p:cNvPr id="345" name="PlaceHolder 5"/>
          <p:cNvSpPr>
            <a:spLocks noGrp="1"/>
          </p:cNvSpPr>
          <p:nvPr>
            <p:ph type="body"/>
          </p:nvPr>
        </p:nvSpPr>
        <p:spPr>
          <a:xfrm>
            <a:off x="609480" y="1604520"/>
            <a:ext cx="10972080" cy="3976920"/>
          </a:xfrm>
          <a:prstGeom prst="rect">
            <a:avLst/>
          </a:prstGeom>
        </p:spPr>
        <p:txBody>
          <a:bodyPr lIns="0" tIns="0" rIns="0" bIns="0">
            <a:normAutofit/>
          </a:bodyPr>
          <a:lstStyle/>
          <a:p>
            <a:pPr marL="432000" indent="-324000" algn="ctr">
              <a:spcBef>
                <a:spcPts val="1417"/>
              </a:spcBef>
              <a:buClr>
                <a:srgbClr val="000000"/>
              </a:buClr>
              <a:buSzPct val="45000"/>
              <a:buFont typeface="Wingdings" charset="2"/>
              <a:buChar char=""/>
            </a:pPr>
            <a:r>
              <a:rPr lang="en-AU" sz="1800" b="0" strike="noStrike" spc="-1">
                <a:latin typeface="Arial"/>
              </a:rPr>
              <a:t>Click to edit the outline text format</a:t>
            </a:r>
          </a:p>
          <a:p>
            <a:pPr marL="864000" lvl="1" indent="-324000" algn="ctr">
              <a:spcBef>
                <a:spcPts val="1134"/>
              </a:spcBef>
              <a:buClr>
                <a:srgbClr val="000000"/>
              </a:buClr>
              <a:buSzPct val="75000"/>
              <a:buFont typeface="Symbol" charset="2"/>
              <a:buChar char=""/>
            </a:pPr>
            <a:r>
              <a:rPr lang="en-AU" sz="1800" b="0" strike="noStrike" spc="-1">
                <a:latin typeface="Arial"/>
              </a:rPr>
              <a:t>Second Outline Level</a:t>
            </a:r>
          </a:p>
          <a:p>
            <a:pPr marL="1296000" lvl="2" indent="-288000" algn="ctr">
              <a:spcBef>
                <a:spcPts val="850"/>
              </a:spcBef>
              <a:buClr>
                <a:srgbClr val="000000"/>
              </a:buClr>
              <a:buSzPct val="45000"/>
              <a:buFont typeface="Wingdings" charset="2"/>
              <a:buChar char=""/>
            </a:pPr>
            <a:r>
              <a:rPr lang="en-AU" sz="1800" b="0" strike="noStrike" spc="-1">
                <a:latin typeface="Arial"/>
              </a:rPr>
              <a:t>Third Outline Level</a:t>
            </a:r>
          </a:p>
          <a:p>
            <a:pPr marL="1728000" lvl="3" indent="-216000" algn="ctr">
              <a:spcBef>
                <a:spcPts val="567"/>
              </a:spcBef>
              <a:buClr>
                <a:srgbClr val="000000"/>
              </a:buClr>
              <a:buSzPct val="75000"/>
              <a:buFont typeface="Symbol" charset="2"/>
              <a:buChar char=""/>
            </a:pPr>
            <a:r>
              <a:rPr lang="en-AU" sz="1800" b="0" strike="noStrike" spc="-1">
                <a:latin typeface="Arial"/>
              </a:rPr>
              <a:t>Fourth Outline Level</a:t>
            </a:r>
          </a:p>
          <a:p>
            <a:pPr marL="2160000" lvl="4" indent="-216000" algn="ctr">
              <a:spcBef>
                <a:spcPts val="283"/>
              </a:spcBef>
              <a:buClr>
                <a:srgbClr val="000000"/>
              </a:buClr>
              <a:buSzPct val="45000"/>
              <a:buFont typeface="Wingdings" charset="2"/>
              <a:buChar char=""/>
            </a:pPr>
            <a:r>
              <a:rPr lang="en-AU" sz="1800" b="0" strike="noStrike" spc="-1">
                <a:latin typeface="Arial"/>
              </a:rPr>
              <a:t>Fifth Outline Level</a:t>
            </a:r>
          </a:p>
          <a:p>
            <a:pPr marL="2592000" lvl="5" indent="-216000" algn="ctr">
              <a:spcBef>
                <a:spcPts val="283"/>
              </a:spcBef>
              <a:buClr>
                <a:srgbClr val="000000"/>
              </a:buClr>
              <a:buSzPct val="45000"/>
              <a:buFont typeface="Wingdings" charset="2"/>
              <a:buChar char=""/>
            </a:pPr>
            <a:r>
              <a:rPr lang="en-AU" sz="1800" b="0" strike="noStrike" spc="-1">
                <a:latin typeface="Arial"/>
              </a:rPr>
              <a:t>Sixth Outline Level</a:t>
            </a:r>
          </a:p>
          <a:p>
            <a:pPr marL="3024000" lvl="6" indent="-216000" algn="ctr">
              <a:spcBef>
                <a:spcPts val="283"/>
              </a:spcBef>
              <a:buClr>
                <a:srgbClr val="000000"/>
              </a:buClr>
              <a:buSzPct val="45000"/>
              <a:buFont typeface="Wingdings" charset="2"/>
              <a:buChar char=""/>
            </a:pPr>
            <a:r>
              <a:rPr lang="en-AU"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linkedin.com/in/ebalnaves/" TargetMode="External"/><Relationship Id="rId2" Type="http://schemas.openxmlformats.org/officeDocument/2006/relationships/hyperlink" Target="mailto:ebalnaves@prosentient.com.au"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3" Type="http://schemas.openxmlformats.org/officeDocument/2006/relationships/hyperlink" Target="https://aws.amazon.com/lex/?p=ft&amp;c=ml&amp;z=3" TargetMode="External"/><Relationship Id="rId2" Type="http://schemas.openxmlformats.org/officeDocument/2006/relationships/hyperlink" Target="https://botpress.com/" TargetMode="External"/><Relationship Id="rId1" Type="http://schemas.openxmlformats.org/officeDocument/2006/relationships/slideLayout" Target="../slideLayouts/slideLayout37.xml"/><Relationship Id="rId5" Type="http://schemas.openxmlformats.org/officeDocument/2006/relationships/image" Target="../media/image12.png"/><Relationship Id="rId4" Type="http://schemas.openxmlformats.org/officeDocument/2006/relationships/hyperlink" Target="https://www.globenewswire.com/news-release/2020/08/17/2079215/0/en/Global-Conversational-AI-Market-Analysis-2020-2025.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0.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hyperlink" Target="https://www.linkedin.com/in/ebalnaves/" TargetMode="External"/><Relationship Id="rId2" Type="http://schemas.openxmlformats.org/officeDocument/2006/relationships/hyperlink" Target="mailto:ebalnaves@prosentient.com.au" TargetMode="External"/><Relationship Id="rId1" Type="http://schemas.openxmlformats.org/officeDocument/2006/relationships/slideLayout" Target="../slideLayouts/slideLayout10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CustomShape 1"/>
          <p:cNvSpPr/>
          <p:nvPr/>
        </p:nvSpPr>
        <p:spPr>
          <a:xfrm>
            <a:off x="801360" y="590040"/>
            <a:ext cx="9347400" cy="1950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fontScale="40000" lnSpcReduction="20000"/>
          </a:bodyPr>
          <a:lstStyle/>
          <a:p>
            <a:pPr algn="ctr">
              <a:lnSpc>
                <a:spcPct val="85000"/>
              </a:lnSpc>
            </a:pPr>
            <a:r>
              <a:rPr lang="en-AU" sz="6000" b="1" strike="noStrike" spc="-52" dirty="0">
                <a:solidFill>
                  <a:srgbClr val="404040"/>
                </a:solidFill>
                <a:latin typeface="Calibri Light"/>
                <a:ea typeface="DejaVu Sans"/>
              </a:rPr>
              <a:t>IFLA AI SATELLITE 2022</a:t>
            </a:r>
            <a:br>
              <a:rPr dirty="0"/>
            </a:br>
            <a:endParaRPr lang="en-AU" sz="6000" b="0" strike="noStrike" spc="-1" dirty="0">
              <a:latin typeface="Arial"/>
            </a:endParaRPr>
          </a:p>
          <a:p>
            <a:pPr algn="ctr">
              <a:lnSpc>
                <a:spcPct val="85000"/>
              </a:lnSpc>
            </a:pPr>
            <a:endParaRPr lang="en-AU" sz="6000" b="0" strike="noStrike" spc="-1" dirty="0">
              <a:latin typeface="Arial"/>
            </a:endParaRPr>
          </a:p>
          <a:p>
            <a:pPr algn="ctr">
              <a:lnSpc>
                <a:spcPct val="85000"/>
              </a:lnSpc>
            </a:pPr>
            <a:endParaRPr lang="en-AU" sz="6000" b="0" strike="noStrike" spc="-1" dirty="0">
              <a:latin typeface="Arial"/>
            </a:endParaRPr>
          </a:p>
          <a:p>
            <a:pPr algn="ctr">
              <a:lnSpc>
                <a:spcPct val="85000"/>
              </a:lnSpc>
            </a:pPr>
            <a:endParaRPr lang="en-AU" sz="6000" b="0" strike="noStrike" spc="-1" dirty="0">
              <a:latin typeface="Arial"/>
            </a:endParaRPr>
          </a:p>
          <a:p>
            <a:pPr algn="ctr">
              <a:lnSpc>
                <a:spcPct val="85000"/>
              </a:lnSpc>
            </a:pPr>
            <a:r>
              <a:rPr lang="en-AU" sz="8000" b="0" i="1" strike="noStrike" spc="-52" dirty="0">
                <a:solidFill>
                  <a:srgbClr val="AB620D"/>
                </a:solidFill>
                <a:latin typeface="Arial"/>
                <a:ea typeface="DejaVu Sans"/>
              </a:rPr>
              <a:t>AI and the library: practical examples of AI in use</a:t>
            </a:r>
            <a:endParaRPr lang="en-AU" sz="8000" b="0" strike="noStrike" spc="-1" dirty="0">
              <a:latin typeface="Arial"/>
            </a:endParaRPr>
          </a:p>
        </p:txBody>
      </p:sp>
      <p:sp>
        <p:nvSpPr>
          <p:cNvPr id="425" name="CustomShape 2"/>
          <p:cNvSpPr/>
          <p:nvPr/>
        </p:nvSpPr>
        <p:spPr>
          <a:xfrm>
            <a:off x="1100160" y="4455720"/>
            <a:ext cx="10054440" cy="1387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fontScale="79000" lnSpcReduction="20000"/>
          </a:bodyPr>
          <a:lstStyle/>
          <a:p>
            <a:pPr>
              <a:lnSpc>
                <a:spcPct val="90000"/>
              </a:lnSpc>
              <a:spcBef>
                <a:spcPts val="1199"/>
              </a:spcBef>
              <a:spcAft>
                <a:spcPts val="201"/>
              </a:spcAft>
              <a:tabLst>
                <a:tab pos="0" algn="l"/>
              </a:tabLst>
            </a:pPr>
            <a:r>
              <a:rPr lang="en-AU" sz="2000" b="1" strike="noStrike" cap="all" spc="180">
                <a:solidFill>
                  <a:srgbClr val="637052"/>
                </a:solidFill>
                <a:latin typeface="Calibri Light"/>
                <a:ea typeface="DejaVu Sans"/>
              </a:rPr>
              <a:t>CHAIR, IFLA IT Section standing committee</a:t>
            </a:r>
            <a:endParaRPr lang="en-AU" sz="2000" b="0" strike="noStrike" spc="-1">
              <a:latin typeface="Arial"/>
            </a:endParaRPr>
          </a:p>
          <a:p>
            <a:pPr>
              <a:lnSpc>
                <a:spcPct val="90000"/>
              </a:lnSpc>
              <a:spcBef>
                <a:spcPts val="1199"/>
              </a:spcBef>
              <a:spcAft>
                <a:spcPts val="201"/>
              </a:spcAft>
              <a:tabLst>
                <a:tab pos="0" algn="l"/>
              </a:tabLst>
            </a:pPr>
            <a:r>
              <a:rPr lang="en-AU" sz="2000" b="1" strike="noStrike" cap="all" spc="180">
                <a:solidFill>
                  <a:srgbClr val="637052"/>
                </a:solidFill>
                <a:latin typeface="Calibri Light"/>
                <a:ea typeface="DejaVu Sans"/>
              </a:rPr>
              <a:t>Director, Prosentient systems</a:t>
            </a:r>
            <a:endParaRPr lang="en-AU" sz="2000" b="0" strike="noStrike" spc="-1">
              <a:latin typeface="Arial"/>
            </a:endParaRPr>
          </a:p>
          <a:p>
            <a:pPr>
              <a:lnSpc>
                <a:spcPct val="90000"/>
              </a:lnSpc>
              <a:spcBef>
                <a:spcPts val="1199"/>
              </a:spcBef>
              <a:spcAft>
                <a:spcPts val="201"/>
              </a:spcAft>
              <a:tabLst>
                <a:tab pos="0" algn="l"/>
              </a:tabLst>
            </a:pPr>
            <a:r>
              <a:rPr lang="en-AU" sz="2000" b="1" u="sng" strike="noStrike" cap="all" spc="180">
                <a:solidFill>
                  <a:srgbClr val="2998E3"/>
                </a:solidFill>
                <a:uFillTx/>
                <a:latin typeface="Calibri Light"/>
                <a:ea typeface="DejaVu Sans"/>
                <a:hlinkClick r:id="rId2"/>
              </a:rPr>
              <a:t>ebalnaves@prosentient.com.au</a:t>
            </a:r>
            <a:endParaRPr lang="en-AU" sz="2000" b="0" strike="noStrike" spc="-1">
              <a:latin typeface="Arial"/>
            </a:endParaRPr>
          </a:p>
          <a:p>
            <a:pPr>
              <a:lnSpc>
                <a:spcPct val="90000"/>
              </a:lnSpc>
              <a:spcBef>
                <a:spcPts val="1199"/>
              </a:spcBef>
              <a:spcAft>
                <a:spcPts val="201"/>
              </a:spcAft>
              <a:tabLst>
                <a:tab pos="0" algn="l"/>
              </a:tabLst>
            </a:pPr>
            <a:r>
              <a:rPr lang="en-AU" sz="2000" b="0" u="sng" strike="noStrike" spc="-1">
                <a:solidFill>
                  <a:srgbClr val="2998E3"/>
                </a:solidFill>
                <a:uFillTx/>
                <a:latin typeface="Arial"/>
                <a:ea typeface="DejaVu Sans"/>
                <a:hlinkClick r:id="rId3"/>
              </a:rPr>
              <a:t>https://www.linkedin.com/in/ebalnaves/</a:t>
            </a:r>
            <a:endParaRPr lang="en-AU" sz="2000" b="0" strike="noStrike" spc="-1">
              <a:latin typeface="Arial"/>
            </a:endParaRPr>
          </a:p>
          <a:p>
            <a:pPr>
              <a:lnSpc>
                <a:spcPct val="90000"/>
              </a:lnSpc>
              <a:spcBef>
                <a:spcPts val="1199"/>
              </a:spcBef>
              <a:spcAft>
                <a:spcPts val="201"/>
              </a:spcAft>
              <a:tabLst>
                <a:tab pos="0" algn="l"/>
              </a:tabLst>
            </a:pPr>
            <a:endParaRPr lang="en-AU" sz="2000" b="0" strike="noStrike" spc="-1">
              <a:latin typeface="Arial"/>
            </a:endParaRPr>
          </a:p>
        </p:txBody>
      </p:sp>
      <p:sp>
        <p:nvSpPr>
          <p:cNvPr id="426" name="CustomShape 3"/>
          <p:cNvSpPr/>
          <p:nvPr/>
        </p:nvSpPr>
        <p:spPr>
          <a:xfrm>
            <a:off x="1100160" y="3571560"/>
            <a:ext cx="6528600" cy="737280"/>
          </a:xfrm>
          <a:prstGeom prst="rect">
            <a:avLst/>
          </a:prstGeom>
          <a:noFill/>
          <a:ln w="0">
            <a:noFill/>
          </a:ln>
        </p:spPr>
        <p:style>
          <a:lnRef idx="0">
            <a:scrgbClr r="0" g="0" b="0"/>
          </a:lnRef>
          <a:fillRef idx="0">
            <a:scrgbClr r="0" g="0" b="0"/>
          </a:fillRef>
          <a:effectRef idx="0">
            <a:scrgbClr r="0" g="0" b="0"/>
          </a:effectRef>
          <a:fontRef idx="minor"/>
        </p:style>
        <p:txBody>
          <a:bodyPr lIns="0" tIns="45000" rIns="0" bIns="45000">
            <a:normAutofit/>
          </a:bodyPr>
          <a:lstStyle/>
          <a:p>
            <a:pPr marL="91440" indent="-87480">
              <a:lnSpc>
                <a:spcPct val="90000"/>
              </a:lnSpc>
              <a:spcBef>
                <a:spcPts val="1199"/>
              </a:spcBef>
              <a:spcAft>
                <a:spcPts val="201"/>
              </a:spcAft>
              <a:buClr>
                <a:srgbClr val="E48312"/>
              </a:buClr>
              <a:buFont typeface="Calibri"/>
              <a:buChar char=" "/>
            </a:pPr>
            <a:r>
              <a:rPr lang="en-AU" sz="4000" b="0" strike="noStrike" spc="-1">
                <a:solidFill>
                  <a:srgbClr val="865640"/>
                </a:solidFill>
                <a:latin typeface="Calibri"/>
                <a:ea typeface="DejaVu Sans"/>
              </a:rPr>
              <a:t>Dr Edmund Balnaves</a:t>
            </a:r>
            <a:endParaRPr lang="en-AU" sz="4000" b="0" strike="noStrike" spc="-1">
              <a:latin typeface="Arial"/>
            </a:endParaRPr>
          </a:p>
        </p:txBody>
      </p:sp>
      <p:pic>
        <p:nvPicPr>
          <p:cNvPr id="427" name="Picture 4"/>
          <p:cNvPicPr/>
          <p:nvPr/>
        </p:nvPicPr>
        <p:blipFill>
          <a:blip r:embed="rId4"/>
          <a:stretch/>
        </p:blipFill>
        <p:spPr>
          <a:xfrm>
            <a:off x="10671480" y="482040"/>
            <a:ext cx="1369080" cy="1656720"/>
          </a:xfrm>
          <a:prstGeom prst="rect">
            <a:avLst/>
          </a:prstGeom>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CustomShape 1"/>
          <p:cNvSpPr/>
          <p:nvPr/>
        </p:nvSpPr>
        <p:spPr>
          <a:xfrm>
            <a:off x="609480" y="273600"/>
            <a:ext cx="10970640" cy="1143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AU" sz="4400" b="0" strike="noStrike" spc="-1">
                <a:solidFill>
                  <a:srgbClr val="000000"/>
                </a:solidFill>
                <a:latin typeface="Arial"/>
                <a:ea typeface="DejaVu Sans"/>
              </a:rPr>
              <a:t>Robotics/AI and the library</a:t>
            </a:r>
            <a:endParaRPr lang="en-AU" sz="4400" b="0" strike="noStrike" spc="-1">
              <a:latin typeface="Arial"/>
            </a:endParaRPr>
          </a:p>
        </p:txBody>
      </p:sp>
      <p:sp>
        <p:nvSpPr>
          <p:cNvPr id="458" name="CustomShape 2"/>
          <p:cNvSpPr/>
          <p:nvPr/>
        </p:nvSpPr>
        <p:spPr>
          <a:xfrm>
            <a:off x="654120" y="5760000"/>
            <a:ext cx="10324440" cy="345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AU" sz="1800" b="0" strike="noStrike" spc="-1">
                <a:solidFill>
                  <a:srgbClr val="000000"/>
                </a:solidFill>
                <a:latin typeface="Arial"/>
                <a:ea typeface="DejaVu Sans"/>
              </a:rPr>
              <a:t>https://www.iotm2mcouncil.org/iot-library/news/smart-retail-news/infiniq-reveals-self-checkout-at-ces/</a:t>
            </a:r>
            <a:endParaRPr lang="en-AU" sz="1800" b="0" strike="noStrike" spc="-1">
              <a:latin typeface="Arial"/>
            </a:endParaRPr>
          </a:p>
        </p:txBody>
      </p:sp>
      <p:pic>
        <p:nvPicPr>
          <p:cNvPr id="459" name="Picture 414"/>
          <p:cNvPicPr/>
          <p:nvPr/>
        </p:nvPicPr>
        <p:blipFill>
          <a:blip r:embed="rId2"/>
          <a:stretch/>
        </p:blipFill>
        <p:spPr>
          <a:xfrm>
            <a:off x="1700280" y="1440000"/>
            <a:ext cx="8018280" cy="4284360"/>
          </a:xfrm>
          <a:prstGeom prst="rect">
            <a:avLst/>
          </a:prstGeom>
          <a:ln w="0">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CustomShape 1"/>
          <p:cNvSpPr/>
          <p:nvPr/>
        </p:nvSpPr>
        <p:spPr>
          <a:xfrm>
            <a:off x="1097280" y="286560"/>
            <a:ext cx="5770080" cy="1446840"/>
          </a:xfrm>
          <a:prstGeom prst="rect">
            <a:avLst/>
          </a:prstGeom>
          <a:noFill/>
          <a:ln w="0">
            <a:noFill/>
          </a:ln>
        </p:spPr>
        <p:style>
          <a:lnRef idx="0">
            <a:scrgbClr r="0" g="0" b="0"/>
          </a:lnRef>
          <a:fillRef idx="0">
            <a:scrgbClr r="0" g="0" b="0"/>
          </a:fillRef>
          <a:effectRef idx="0">
            <a:scrgbClr r="0" g="0" b="0"/>
          </a:effectRef>
          <a:fontRef idx="minor"/>
        </p:style>
      </p:sp>
      <p:sp>
        <p:nvSpPr>
          <p:cNvPr id="461" name="CustomShape 2"/>
          <p:cNvSpPr/>
          <p:nvPr/>
        </p:nvSpPr>
        <p:spPr>
          <a:xfrm>
            <a:off x="1097280" y="1845720"/>
            <a:ext cx="5459760" cy="4019400"/>
          </a:xfrm>
          <a:prstGeom prst="rect">
            <a:avLst/>
          </a:prstGeom>
          <a:noFill/>
          <a:ln w="0">
            <a:noFill/>
          </a:ln>
        </p:spPr>
        <p:style>
          <a:lnRef idx="0">
            <a:scrgbClr r="0" g="0" b="0"/>
          </a:lnRef>
          <a:fillRef idx="0">
            <a:scrgbClr r="0" g="0" b="0"/>
          </a:fillRef>
          <a:effectRef idx="0">
            <a:scrgbClr r="0" g="0" b="0"/>
          </a:effectRef>
          <a:fontRef idx="minor"/>
        </p:style>
        <p:txBody>
          <a:bodyPr lIns="0" tIns="45000" rIns="0" bIns="45000">
            <a:noAutofit/>
          </a:bodyPr>
          <a:lstStyle/>
          <a:p>
            <a:pPr marL="91440" indent="-87480">
              <a:lnSpc>
                <a:spcPct val="90000"/>
              </a:lnSpc>
              <a:spcBef>
                <a:spcPts val="1199"/>
              </a:spcBef>
              <a:spcAft>
                <a:spcPts val="201"/>
              </a:spcAft>
              <a:buClr>
                <a:srgbClr val="E48312"/>
              </a:buClr>
              <a:buFont typeface="Calibri"/>
              <a:buChar char=" "/>
            </a:pPr>
            <a:r>
              <a:rPr lang="en-US" sz="2000" b="0" strike="noStrike" spc="-1">
                <a:solidFill>
                  <a:srgbClr val="404040"/>
                </a:solidFill>
                <a:latin typeface="Calibri"/>
                <a:ea typeface="DejaVu Sans"/>
              </a:rPr>
              <a:t>The core elements to AI are:</a:t>
            </a:r>
            <a:endParaRPr lang="en-AU" sz="2000" b="0" strike="noStrike" spc="-1">
              <a:latin typeface="Arial"/>
            </a:endParaRPr>
          </a:p>
          <a:p>
            <a:pPr marL="384120" lvl="1" indent="-178920">
              <a:lnSpc>
                <a:spcPct val="90000"/>
              </a:lnSpc>
              <a:spcBef>
                <a:spcPts val="201"/>
              </a:spcBef>
              <a:spcAft>
                <a:spcPts val="400"/>
              </a:spcAft>
              <a:buClr>
                <a:srgbClr val="E48312"/>
              </a:buClr>
              <a:buFont typeface="Calibri"/>
              <a:buChar char="◦"/>
            </a:pPr>
            <a:r>
              <a:rPr lang="en-US" sz="1800" b="0" strike="noStrike" spc="-1">
                <a:solidFill>
                  <a:srgbClr val="404040"/>
                </a:solidFill>
                <a:latin typeface="Calibri"/>
                <a:ea typeface="DejaVu Sans"/>
              </a:rPr>
              <a:t> “</a:t>
            </a:r>
            <a:r>
              <a:rPr lang="en-US" sz="1800" b="1" strike="noStrike" spc="-1">
                <a:solidFill>
                  <a:srgbClr val="404040"/>
                </a:solidFill>
                <a:latin typeface="Calibri"/>
                <a:ea typeface="DejaVu Sans"/>
              </a:rPr>
              <a:t>big data”</a:t>
            </a:r>
            <a:endParaRPr lang="en-AU" sz="1800" b="0" strike="noStrike" spc="-1">
              <a:latin typeface="Arial"/>
            </a:endParaRPr>
          </a:p>
          <a:p>
            <a:pPr marL="384120" lvl="1" indent="-178920">
              <a:lnSpc>
                <a:spcPct val="90000"/>
              </a:lnSpc>
              <a:spcBef>
                <a:spcPts val="201"/>
              </a:spcBef>
              <a:spcAft>
                <a:spcPts val="400"/>
              </a:spcAft>
              <a:buClr>
                <a:srgbClr val="E48312"/>
              </a:buClr>
              <a:buFont typeface="Calibri"/>
              <a:buChar char="◦"/>
            </a:pPr>
            <a:r>
              <a:rPr lang="en-US" sz="1800" b="1" strike="noStrike" spc="-1">
                <a:solidFill>
                  <a:srgbClr val="404040"/>
                </a:solidFill>
                <a:latin typeface="Calibri"/>
                <a:ea typeface="DejaVu Sans"/>
              </a:rPr>
              <a:t>Text Pattern recognition </a:t>
            </a:r>
            <a:endParaRPr lang="en-AU" sz="1800" b="0" strike="noStrike" spc="-1">
              <a:latin typeface="Arial"/>
            </a:endParaRPr>
          </a:p>
          <a:p>
            <a:pPr marL="384120" lvl="1" indent="-178920">
              <a:lnSpc>
                <a:spcPct val="90000"/>
              </a:lnSpc>
              <a:spcBef>
                <a:spcPts val="201"/>
              </a:spcBef>
              <a:spcAft>
                <a:spcPts val="400"/>
              </a:spcAft>
              <a:buClr>
                <a:srgbClr val="E48312"/>
              </a:buClr>
              <a:buFont typeface="Calibri"/>
              <a:buChar char="◦"/>
            </a:pPr>
            <a:r>
              <a:rPr lang="en-US" sz="1800" b="1" strike="noStrike" spc="-1">
                <a:solidFill>
                  <a:srgbClr val="404040"/>
                </a:solidFill>
                <a:latin typeface="Calibri"/>
                <a:ea typeface="DejaVu Sans"/>
              </a:rPr>
              <a:t>Natural language processing</a:t>
            </a:r>
            <a:endParaRPr lang="en-AU" sz="1800" b="0" strike="noStrike" spc="-1">
              <a:latin typeface="Arial"/>
            </a:endParaRPr>
          </a:p>
          <a:p>
            <a:pPr marL="384120" lvl="1" indent="-178920">
              <a:lnSpc>
                <a:spcPct val="90000"/>
              </a:lnSpc>
              <a:spcBef>
                <a:spcPts val="201"/>
              </a:spcBef>
              <a:spcAft>
                <a:spcPts val="400"/>
              </a:spcAft>
              <a:buClr>
                <a:srgbClr val="E48312"/>
              </a:buClr>
              <a:buFont typeface="Calibri"/>
              <a:buChar char="◦"/>
            </a:pPr>
            <a:r>
              <a:rPr lang="en-US" sz="1800" b="1" strike="noStrike" spc="-1">
                <a:solidFill>
                  <a:srgbClr val="404040"/>
                </a:solidFill>
                <a:latin typeface="Calibri"/>
                <a:ea typeface="DejaVu Sans"/>
              </a:rPr>
              <a:t>Image pattern recognition</a:t>
            </a:r>
            <a:endParaRPr lang="en-AU" sz="1800" b="0" strike="noStrike" spc="-1">
              <a:latin typeface="Arial"/>
            </a:endParaRPr>
          </a:p>
          <a:p>
            <a:pPr marL="384120" lvl="1" indent="-178920">
              <a:lnSpc>
                <a:spcPct val="90000"/>
              </a:lnSpc>
              <a:spcBef>
                <a:spcPts val="201"/>
              </a:spcBef>
              <a:spcAft>
                <a:spcPts val="400"/>
              </a:spcAft>
              <a:buClr>
                <a:srgbClr val="E48312"/>
              </a:buClr>
              <a:buFont typeface="Calibri"/>
              <a:buChar char="◦"/>
            </a:pPr>
            <a:r>
              <a:rPr lang="en-US" sz="1800" b="1" strike="noStrike" spc="-1">
                <a:solidFill>
                  <a:srgbClr val="404040"/>
                </a:solidFill>
                <a:latin typeface="Calibri"/>
                <a:ea typeface="DejaVu Sans"/>
              </a:rPr>
              <a:t>Massive Parallel processing </a:t>
            </a:r>
            <a:r>
              <a:rPr lang="en-US" sz="1800" b="0" strike="noStrike" spc="-1">
                <a:solidFill>
                  <a:srgbClr val="404040"/>
                </a:solidFill>
                <a:latin typeface="Calibri"/>
                <a:ea typeface="DejaVu Sans"/>
              </a:rPr>
              <a:t>(GPU’s!)</a:t>
            </a:r>
            <a:endParaRPr lang="en-AU" sz="1800" b="0" strike="noStrike" spc="-1">
              <a:latin typeface="Arial"/>
            </a:endParaRPr>
          </a:p>
          <a:p>
            <a:pPr marL="201240">
              <a:lnSpc>
                <a:spcPct val="90000"/>
              </a:lnSpc>
              <a:spcBef>
                <a:spcPts val="201"/>
              </a:spcBef>
              <a:spcAft>
                <a:spcPts val="400"/>
              </a:spcAft>
              <a:tabLst>
                <a:tab pos="0" algn="l"/>
              </a:tabLst>
            </a:pPr>
            <a:r>
              <a:rPr lang="en-US" sz="1800" b="0" strike="noStrike" spc="-1">
                <a:solidFill>
                  <a:srgbClr val="404040"/>
                </a:solidFill>
                <a:latin typeface="Calibri"/>
                <a:ea typeface="DejaVu Sans"/>
              </a:rPr>
              <a:t>The </a:t>
            </a:r>
            <a:r>
              <a:rPr lang="en-US" sz="1800" b="1" strike="noStrike" spc="-1">
                <a:solidFill>
                  <a:srgbClr val="404040"/>
                </a:solidFill>
                <a:latin typeface="Calibri"/>
                <a:ea typeface="DejaVu Sans"/>
              </a:rPr>
              <a:t>toolkits</a:t>
            </a:r>
            <a:r>
              <a:rPr lang="en-US" sz="1800" b="0" strike="noStrike" spc="-1">
                <a:solidFill>
                  <a:srgbClr val="404040"/>
                </a:solidFill>
                <a:latin typeface="Calibri"/>
                <a:ea typeface="DejaVu Sans"/>
              </a:rPr>
              <a:t> – many in the </a:t>
            </a:r>
            <a:r>
              <a:rPr lang="en-US" sz="1800" b="1" strike="noStrike" spc="-1">
                <a:solidFill>
                  <a:srgbClr val="404040"/>
                </a:solidFill>
                <a:latin typeface="Calibri"/>
                <a:ea typeface="DejaVu Sans"/>
              </a:rPr>
              <a:t>Python</a:t>
            </a:r>
            <a:r>
              <a:rPr lang="en-US" sz="1800" b="0" strike="noStrike" spc="-1">
                <a:solidFill>
                  <a:srgbClr val="404040"/>
                </a:solidFill>
                <a:latin typeface="Calibri"/>
                <a:ea typeface="DejaVu Sans"/>
              </a:rPr>
              <a:t> programming language or </a:t>
            </a:r>
            <a:r>
              <a:rPr lang="en-US" sz="1800" b="1" strike="noStrike" spc="-1">
                <a:solidFill>
                  <a:srgbClr val="404040"/>
                </a:solidFill>
                <a:latin typeface="Calibri"/>
                <a:ea typeface="DejaVu Sans"/>
              </a:rPr>
              <a:t>C</a:t>
            </a:r>
            <a:r>
              <a:rPr lang="en-US" sz="1800" b="0" strike="noStrike" spc="-1">
                <a:solidFill>
                  <a:srgbClr val="404040"/>
                </a:solidFill>
                <a:latin typeface="Calibri"/>
                <a:ea typeface="DejaVu Sans"/>
              </a:rPr>
              <a:t>– distill a range of complex pattern recognition algorithm and data management tools into simple and elegant processing pipelines to:</a:t>
            </a:r>
            <a:endParaRPr lang="en-AU" sz="1800" b="0" strike="noStrike" spc="-1">
              <a:latin typeface="Arial"/>
            </a:endParaRPr>
          </a:p>
          <a:p>
            <a:pPr marL="384120" lvl="1" indent="-178920">
              <a:lnSpc>
                <a:spcPct val="90000"/>
              </a:lnSpc>
              <a:spcBef>
                <a:spcPts val="201"/>
              </a:spcBef>
              <a:spcAft>
                <a:spcPts val="400"/>
              </a:spcAft>
              <a:buClr>
                <a:srgbClr val="E48312"/>
              </a:buClr>
              <a:buFont typeface="Calibri"/>
              <a:buChar char="◦"/>
              <a:tabLst>
                <a:tab pos="0" algn="l"/>
              </a:tabLst>
            </a:pPr>
            <a:r>
              <a:rPr lang="en-US" sz="1800" b="0" strike="noStrike" spc="-1">
                <a:solidFill>
                  <a:srgbClr val="404040"/>
                </a:solidFill>
                <a:latin typeface="Calibri"/>
                <a:ea typeface="DejaVu Sans"/>
              </a:rPr>
              <a:t>“</a:t>
            </a:r>
            <a:r>
              <a:rPr lang="en-US" sz="1800" b="1" strike="noStrike" spc="-1">
                <a:solidFill>
                  <a:srgbClr val="404040"/>
                </a:solidFill>
                <a:latin typeface="Calibri"/>
                <a:ea typeface="DejaVu Sans"/>
              </a:rPr>
              <a:t>Train</a:t>
            </a:r>
            <a:r>
              <a:rPr lang="en-US" sz="1800" b="0" strike="noStrike" spc="-1">
                <a:solidFill>
                  <a:srgbClr val="404040"/>
                </a:solidFill>
                <a:latin typeface="Calibri"/>
                <a:ea typeface="DejaVu Sans"/>
              </a:rPr>
              <a:t>” patterns in a large body of data to create a “Model”</a:t>
            </a:r>
            <a:endParaRPr lang="en-AU" sz="1800" b="0" strike="noStrike" spc="-1">
              <a:latin typeface="Arial"/>
            </a:endParaRPr>
          </a:p>
          <a:p>
            <a:pPr marL="384120" lvl="1" indent="-178920">
              <a:lnSpc>
                <a:spcPct val="90000"/>
              </a:lnSpc>
              <a:spcBef>
                <a:spcPts val="201"/>
              </a:spcBef>
              <a:spcAft>
                <a:spcPts val="400"/>
              </a:spcAft>
              <a:buClr>
                <a:srgbClr val="E48312"/>
              </a:buClr>
              <a:buFont typeface="Calibri"/>
              <a:buChar char="◦"/>
              <a:tabLst>
                <a:tab pos="0" algn="l"/>
              </a:tabLst>
            </a:pPr>
            <a:r>
              <a:rPr lang="en-US" sz="1800" b="1" strike="noStrike" spc="-1">
                <a:solidFill>
                  <a:srgbClr val="404040"/>
                </a:solidFill>
                <a:latin typeface="Calibri"/>
                <a:ea typeface="DejaVu Sans"/>
              </a:rPr>
              <a:t>Apply</a:t>
            </a:r>
            <a:r>
              <a:rPr lang="en-US" sz="1800" b="0" strike="noStrike" spc="-1">
                <a:solidFill>
                  <a:srgbClr val="404040"/>
                </a:solidFill>
                <a:latin typeface="Calibri"/>
                <a:ea typeface="DejaVu Sans"/>
              </a:rPr>
              <a:t> real life data against model to discern matches</a:t>
            </a:r>
            <a:endParaRPr lang="en-AU" sz="1800" b="0" strike="noStrike" spc="-1">
              <a:latin typeface="Arial"/>
            </a:endParaRPr>
          </a:p>
          <a:p>
            <a:pPr marL="201240">
              <a:lnSpc>
                <a:spcPct val="90000"/>
              </a:lnSpc>
              <a:spcBef>
                <a:spcPts val="201"/>
              </a:spcBef>
              <a:spcAft>
                <a:spcPts val="400"/>
              </a:spcAft>
              <a:tabLst>
                <a:tab pos="0" algn="l"/>
              </a:tabLst>
            </a:pPr>
            <a:endParaRPr lang="en-AU" sz="1800" b="0" strike="noStrike" spc="-1">
              <a:latin typeface="Arial"/>
            </a:endParaRPr>
          </a:p>
          <a:p>
            <a:pPr marL="201240">
              <a:lnSpc>
                <a:spcPct val="90000"/>
              </a:lnSpc>
              <a:spcBef>
                <a:spcPts val="201"/>
              </a:spcBef>
              <a:spcAft>
                <a:spcPts val="400"/>
              </a:spcAft>
              <a:tabLst>
                <a:tab pos="0" algn="l"/>
              </a:tabLst>
            </a:pPr>
            <a:endParaRPr lang="en-AU" sz="1800" b="0" strike="noStrike" spc="-1">
              <a:latin typeface="Arial"/>
            </a:endParaRPr>
          </a:p>
        </p:txBody>
      </p:sp>
      <p:pic>
        <p:nvPicPr>
          <p:cNvPr id="462" name="Picture 145"/>
          <p:cNvPicPr/>
          <p:nvPr/>
        </p:nvPicPr>
        <p:blipFill>
          <a:blip r:embed="rId2"/>
          <a:stretch/>
        </p:blipFill>
        <p:spPr>
          <a:xfrm>
            <a:off x="7308720" y="2160000"/>
            <a:ext cx="4389480" cy="3075480"/>
          </a:xfrm>
          <a:prstGeom prst="rect">
            <a:avLst/>
          </a:prstGeom>
          <a:ln w="0">
            <a:noFill/>
          </a:ln>
        </p:spPr>
      </p:pic>
      <p:sp>
        <p:nvSpPr>
          <p:cNvPr id="463" name="CustomShape 3"/>
          <p:cNvSpPr/>
          <p:nvPr/>
        </p:nvSpPr>
        <p:spPr>
          <a:xfrm>
            <a:off x="609480" y="273600"/>
            <a:ext cx="10970640" cy="1143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85000"/>
              </a:lnSpc>
            </a:pPr>
            <a:r>
              <a:rPr lang="en-US" sz="4800" b="0" strike="noStrike" spc="-52">
                <a:solidFill>
                  <a:srgbClr val="404040"/>
                </a:solidFill>
                <a:latin typeface="Calibri Light"/>
                <a:ea typeface="DejaVu Sans"/>
              </a:rPr>
              <a:t>5-minute guide to AI</a:t>
            </a:r>
            <a:endParaRPr lang="en-AU" sz="4800" b="0" strike="noStrike" spc="-1">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CustomShape 1"/>
          <p:cNvSpPr/>
          <p:nvPr/>
        </p:nvSpPr>
        <p:spPr>
          <a:xfrm>
            <a:off x="609480" y="273600"/>
            <a:ext cx="10969920" cy="1142280"/>
          </a:xfrm>
          <a:prstGeom prst="rect">
            <a:avLst/>
          </a:prstGeom>
          <a:noFill/>
          <a:ln w="0">
            <a:noFill/>
          </a:ln>
        </p:spPr>
        <p:style>
          <a:lnRef idx="0">
            <a:scrgbClr r="0" g="0" b="0"/>
          </a:lnRef>
          <a:fillRef idx="0">
            <a:scrgbClr r="0" g="0" b="0"/>
          </a:fillRef>
          <a:effectRef idx="0">
            <a:scrgbClr r="0" g="0" b="0"/>
          </a:effectRef>
          <a:fontRef idx="minor"/>
        </p:style>
      </p:sp>
      <p:sp>
        <p:nvSpPr>
          <p:cNvPr id="465" name="CustomShape 2"/>
          <p:cNvSpPr/>
          <p:nvPr/>
        </p:nvSpPr>
        <p:spPr>
          <a:xfrm>
            <a:off x="540000" y="272880"/>
            <a:ext cx="10970640" cy="1143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AU" sz="4000" b="0" strike="noStrike" spc="-1">
                <a:solidFill>
                  <a:srgbClr val="000000"/>
                </a:solidFill>
                <a:latin typeface="Arial"/>
                <a:ea typeface="DejaVu Sans"/>
              </a:rPr>
              <a:t>The problematic of automatic classification</a:t>
            </a:r>
            <a:endParaRPr lang="en-AU" sz="4000" b="0" strike="noStrike" spc="-1">
              <a:latin typeface="Arial"/>
            </a:endParaRPr>
          </a:p>
        </p:txBody>
      </p:sp>
      <p:sp>
        <p:nvSpPr>
          <p:cNvPr id="466" name="CustomShape 3"/>
          <p:cNvSpPr/>
          <p:nvPr/>
        </p:nvSpPr>
        <p:spPr>
          <a:xfrm>
            <a:off x="540000" y="1440000"/>
            <a:ext cx="10970640" cy="449820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a:bodyPr>
          <a:lstStyle/>
          <a:p>
            <a:pPr>
              <a:lnSpc>
                <a:spcPct val="90000"/>
              </a:lnSpc>
              <a:spcBef>
                <a:spcPts val="1134"/>
              </a:spcBef>
            </a:pPr>
            <a:r>
              <a:rPr lang="en-AU" sz="2800" b="0" strike="noStrike" spc="-1">
                <a:solidFill>
                  <a:srgbClr val="000000"/>
                </a:solidFill>
                <a:latin typeface="Arial"/>
                <a:ea typeface="DejaVu Sans"/>
              </a:rPr>
              <a:t>MIT Study: Gender Shades: Intersectional Accuracy Disparities in Commercial Gender Classification</a:t>
            </a:r>
            <a:endParaRPr lang="en-AU" sz="2800" b="0" strike="noStrike" spc="-1">
              <a:latin typeface="Arial"/>
            </a:endParaRPr>
          </a:p>
          <a:p>
            <a:pPr>
              <a:lnSpc>
                <a:spcPct val="90000"/>
              </a:lnSpc>
              <a:spcBef>
                <a:spcPts val="1134"/>
              </a:spcBef>
            </a:pPr>
            <a:endParaRPr lang="en-AU" sz="2800" b="0" strike="noStrike" spc="-1">
              <a:latin typeface="Arial"/>
            </a:endParaRPr>
          </a:p>
          <a:p>
            <a:pPr marL="1009080">
              <a:lnSpc>
                <a:spcPct val="90000"/>
              </a:lnSpc>
              <a:spcBef>
                <a:spcPts val="850"/>
              </a:spcBef>
              <a:tabLst>
                <a:tab pos="0" algn="l"/>
              </a:tabLst>
            </a:pPr>
            <a:r>
              <a:rPr lang="en-AU" sz="2400" b="0" strike="noStrike" spc="-1">
                <a:solidFill>
                  <a:srgbClr val="000000"/>
                </a:solidFill>
                <a:latin typeface="Arial"/>
                <a:ea typeface="DejaVu Sans"/>
              </a:rPr>
              <a:t>“Study finds gender and skin-type bias in commercial artificial-intelligence systems .</a:t>
            </a:r>
            <a:endParaRPr lang="en-AU" sz="2400" b="0" strike="noStrike" spc="-1">
              <a:latin typeface="Arial"/>
            </a:endParaRPr>
          </a:p>
          <a:p>
            <a:pPr marL="1009080">
              <a:lnSpc>
                <a:spcPct val="90000"/>
              </a:lnSpc>
              <a:spcBef>
                <a:spcPts val="850"/>
              </a:spcBef>
              <a:tabLst>
                <a:tab pos="0" algn="l"/>
              </a:tabLst>
            </a:pPr>
            <a:r>
              <a:rPr lang="en-AU" sz="2400" b="0" strike="noStrike" spc="-1">
                <a:solidFill>
                  <a:srgbClr val="000000"/>
                </a:solidFill>
                <a:latin typeface="Arial"/>
                <a:ea typeface="DejaVu Sans"/>
              </a:rPr>
              <a:t>Examination of facial-analysis software shows error rate of 0.8 percent for light-skinned men, </a:t>
            </a:r>
            <a:r>
              <a:rPr lang="en-AU" sz="2400" b="1" strike="noStrike" spc="-1">
                <a:solidFill>
                  <a:srgbClr val="000000"/>
                </a:solidFill>
                <a:latin typeface="Arial"/>
                <a:ea typeface="DejaVu Sans"/>
              </a:rPr>
              <a:t>34.7 percent</a:t>
            </a:r>
            <a:r>
              <a:rPr lang="en-AU" sz="2400" b="0" strike="noStrike" spc="-1">
                <a:solidFill>
                  <a:srgbClr val="000000"/>
                </a:solidFill>
                <a:latin typeface="Arial"/>
                <a:ea typeface="DejaVu Sans"/>
              </a:rPr>
              <a:t> for dark-skinned women. “</a:t>
            </a:r>
            <a:endParaRPr lang="en-AU" sz="2400" b="0" strike="noStrike" spc="-1">
              <a:latin typeface="Arial"/>
            </a:endParaRPr>
          </a:p>
          <a:p>
            <a:pPr marL="1009080">
              <a:lnSpc>
                <a:spcPct val="90000"/>
              </a:lnSpc>
              <a:spcBef>
                <a:spcPts val="499"/>
              </a:spcBef>
              <a:tabLst>
                <a:tab pos="0" algn="l"/>
              </a:tabLst>
            </a:pPr>
            <a:endParaRPr lang="en-AU" sz="2400" b="0" strike="noStrike" spc="-1">
              <a:latin typeface="Arial"/>
            </a:endParaRPr>
          </a:p>
          <a:p>
            <a:pPr marL="1009080">
              <a:lnSpc>
                <a:spcPct val="90000"/>
              </a:lnSpc>
              <a:spcBef>
                <a:spcPts val="499"/>
              </a:spcBef>
              <a:tabLst>
                <a:tab pos="0" algn="l"/>
              </a:tabLst>
            </a:pPr>
            <a:r>
              <a:rPr lang="en-AU" sz="2400" b="0" strike="noStrike" spc="-1">
                <a:solidFill>
                  <a:srgbClr val="000000"/>
                </a:solidFill>
                <a:latin typeface="Arial"/>
                <a:ea typeface="DejaVu Sans"/>
              </a:rPr>
              <a:t>https://www.media.mit.edu/publications/gender-shades-intersectional-accuracy-disparities-in-commercial-gender-classification/</a:t>
            </a:r>
            <a:endParaRPr lang="en-AU" sz="2400" b="0" strike="noStrike" spc="-1">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CustomShape 1"/>
          <p:cNvSpPr/>
          <p:nvPr/>
        </p:nvSpPr>
        <p:spPr>
          <a:xfrm>
            <a:off x="720000" y="180000"/>
            <a:ext cx="10970640" cy="1143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AU" sz="4000" b="0" strike="noStrike" spc="-1">
                <a:solidFill>
                  <a:srgbClr val="000000"/>
                </a:solidFill>
                <a:latin typeface="Arial"/>
                <a:ea typeface="DejaVu Sans"/>
              </a:rPr>
              <a:t>The problematic of automatic classification</a:t>
            </a:r>
            <a:endParaRPr lang="en-AU" sz="4000" b="0" strike="noStrike" spc="-1">
              <a:latin typeface="Arial"/>
            </a:endParaRPr>
          </a:p>
        </p:txBody>
      </p:sp>
      <p:pic>
        <p:nvPicPr>
          <p:cNvPr id="468" name="Picture 423"/>
          <p:cNvPicPr/>
          <p:nvPr/>
        </p:nvPicPr>
        <p:blipFill>
          <a:blip r:embed="rId2"/>
          <a:stretch/>
        </p:blipFill>
        <p:spPr>
          <a:xfrm>
            <a:off x="2520000" y="1440000"/>
            <a:ext cx="6298560" cy="4460760"/>
          </a:xfrm>
          <a:prstGeom prst="rect">
            <a:avLst/>
          </a:prstGeom>
          <a:ln w="0">
            <a:noFill/>
          </a:ln>
        </p:spPr>
      </p:pic>
      <p:sp>
        <p:nvSpPr>
          <p:cNvPr id="469" name="CustomShape 2"/>
          <p:cNvSpPr/>
          <p:nvPr/>
        </p:nvSpPr>
        <p:spPr>
          <a:xfrm>
            <a:off x="998280" y="5953320"/>
            <a:ext cx="9800280" cy="345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AU" sz="1800" b="0" strike="noStrike" spc="-1">
                <a:solidFill>
                  <a:srgbClr val="000000"/>
                </a:solidFill>
                <a:latin typeface="Arial"/>
                <a:ea typeface="DejaVu Sans"/>
              </a:rPr>
              <a:t>https://www.businessinsider.com/microsoft-ibm-amazon-pressure-gender-labels-ai-tools-2020-2</a:t>
            </a:r>
            <a:endParaRPr lang="en-AU" sz="1800" b="0" strike="noStrike" spc="-1">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CustomShape 1"/>
          <p:cNvSpPr/>
          <p:nvPr/>
        </p:nvSpPr>
        <p:spPr>
          <a:xfrm>
            <a:off x="609480" y="273600"/>
            <a:ext cx="10970640" cy="1143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AU" sz="4000" b="0" strike="noStrike" spc="-1">
                <a:solidFill>
                  <a:srgbClr val="000000"/>
                </a:solidFill>
                <a:latin typeface="Arial"/>
                <a:ea typeface="DejaVu Sans"/>
              </a:rPr>
              <a:t>The problematic of automatic classification</a:t>
            </a:r>
            <a:endParaRPr lang="en-AU" sz="4000" b="0" strike="noStrike" spc="-1">
              <a:latin typeface="Arial"/>
            </a:endParaRPr>
          </a:p>
        </p:txBody>
      </p:sp>
      <p:pic>
        <p:nvPicPr>
          <p:cNvPr id="471" name="Picture 426"/>
          <p:cNvPicPr/>
          <p:nvPr/>
        </p:nvPicPr>
        <p:blipFill>
          <a:blip r:embed="rId2"/>
          <a:stretch/>
        </p:blipFill>
        <p:spPr>
          <a:xfrm>
            <a:off x="2090880" y="2880000"/>
            <a:ext cx="8084880" cy="1893600"/>
          </a:xfrm>
          <a:prstGeom prst="rect">
            <a:avLst/>
          </a:prstGeom>
          <a:ln w="0">
            <a:noFill/>
          </a:ln>
        </p:spPr>
      </p:pic>
      <p:sp>
        <p:nvSpPr>
          <p:cNvPr id="472" name="CustomShape 2"/>
          <p:cNvSpPr/>
          <p:nvPr/>
        </p:nvSpPr>
        <p:spPr>
          <a:xfrm>
            <a:off x="1440360" y="5760000"/>
            <a:ext cx="7738200" cy="345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AU" sz="1600" b="0" strike="noStrike" spc="-1" dirty="0">
                <a:solidFill>
                  <a:srgbClr val="000000"/>
                </a:solidFill>
                <a:latin typeface="Arial"/>
                <a:ea typeface="DejaVu Sans"/>
              </a:rPr>
              <a:t>https://www.loc.gov/aba/pcc/documents/gender-in-NARs-revised-report.pdf</a:t>
            </a:r>
            <a:endParaRPr lang="en-AU" sz="1600" b="0" strike="noStrike" spc="-1" dirty="0">
              <a:latin typeface="Arial"/>
            </a:endParaRPr>
          </a:p>
        </p:txBody>
      </p:sp>
      <p:sp>
        <p:nvSpPr>
          <p:cNvPr id="473" name="CustomShape 3"/>
          <p:cNvSpPr/>
          <p:nvPr/>
        </p:nvSpPr>
        <p:spPr>
          <a:xfrm>
            <a:off x="1800000" y="1980000"/>
            <a:ext cx="8818560" cy="344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AU" sz="1800" b="0" strike="noStrike" spc="-1">
                <a:solidFill>
                  <a:srgbClr val="000000"/>
                </a:solidFill>
                <a:latin typeface="Arial"/>
                <a:ea typeface="DejaVu Sans"/>
              </a:rPr>
              <a:t>The LOC Programme for Cooperative Cataloguing report recommendations of 2022</a:t>
            </a:r>
            <a:endParaRPr lang="en-AU" sz="1800" b="0" strike="noStrike" spc="-1">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CustomShape 1"/>
          <p:cNvSpPr/>
          <p:nvPr/>
        </p:nvSpPr>
        <p:spPr>
          <a:xfrm>
            <a:off x="609480" y="273600"/>
            <a:ext cx="10969560" cy="1141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AU" sz="4400" b="0" strike="noStrike" spc="-1">
                <a:solidFill>
                  <a:srgbClr val="000000"/>
                </a:solidFill>
                <a:latin typeface="Arial"/>
                <a:ea typeface="DejaVu Sans"/>
              </a:rPr>
              <a:t>Entry points that we are playing with</a:t>
            </a:r>
            <a:endParaRPr lang="en-AU" sz="4400" b="0" strike="noStrike" spc="-1">
              <a:latin typeface="Arial"/>
            </a:endParaRPr>
          </a:p>
        </p:txBody>
      </p:sp>
      <p:sp>
        <p:nvSpPr>
          <p:cNvPr id="475" name="CustomShape 2"/>
          <p:cNvSpPr/>
          <p:nvPr/>
        </p:nvSpPr>
        <p:spPr>
          <a:xfrm>
            <a:off x="609480" y="1604520"/>
            <a:ext cx="10969560" cy="3974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marL="228600" indent="-225720">
              <a:lnSpc>
                <a:spcPct val="90000"/>
              </a:lnSpc>
              <a:spcBef>
                <a:spcPts val="1001"/>
              </a:spcBef>
              <a:buClr>
                <a:srgbClr val="000000"/>
              </a:buClr>
              <a:buFont typeface="Arial"/>
              <a:buChar char="•"/>
            </a:pPr>
            <a:r>
              <a:rPr lang="en-AU" sz="2800" b="0" strike="noStrike" spc="-1" dirty="0">
                <a:solidFill>
                  <a:srgbClr val="000000"/>
                </a:solidFill>
                <a:latin typeface="Arial"/>
                <a:ea typeface="DejaVu Sans"/>
              </a:rPr>
              <a:t>Chatbots</a:t>
            </a:r>
            <a:endParaRPr lang="en-AU" sz="2800" b="0" strike="noStrike" spc="-1" dirty="0">
              <a:latin typeface="Arial"/>
            </a:endParaRPr>
          </a:p>
          <a:p>
            <a:pPr>
              <a:lnSpc>
                <a:spcPct val="90000"/>
              </a:lnSpc>
              <a:spcBef>
                <a:spcPts val="1001"/>
              </a:spcBef>
            </a:pPr>
            <a:endParaRPr lang="en-AU" sz="2800" b="0" strike="noStrike" spc="-1" dirty="0">
              <a:latin typeface="Arial"/>
            </a:endParaRPr>
          </a:p>
          <a:p>
            <a:pPr marL="228600" indent="-225720">
              <a:lnSpc>
                <a:spcPct val="90000"/>
              </a:lnSpc>
              <a:spcBef>
                <a:spcPts val="1001"/>
              </a:spcBef>
              <a:buClr>
                <a:srgbClr val="000000"/>
              </a:buClr>
              <a:buFont typeface="Arial"/>
              <a:buChar char="•"/>
            </a:pPr>
            <a:r>
              <a:rPr lang="en-AU" sz="2800" b="0" strike="noStrike" spc="-1" dirty="0">
                <a:solidFill>
                  <a:srgbClr val="000000"/>
                </a:solidFill>
                <a:latin typeface="Arial"/>
                <a:ea typeface="DejaVu Sans"/>
              </a:rPr>
              <a:t>Machine learning and AI augmented searching</a:t>
            </a:r>
            <a:endParaRPr lang="en-AU" sz="2800" b="0" strike="noStrike" spc="-1" dirty="0">
              <a:latin typeface="Arial"/>
            </a:endParaRPr>
          </a:p>
        </p:txBody>
      </p:sp>
      <p:pic>
        <p:nvPicPr>
          <p:cNvPr id="476" name="Picture 2"/>
          <p:cNvPicPr/>
          <p:nvPr/>
        </p:nvPicPr>
        <p:blipFill>
          <a:blip r:embed="rId2"/>
          <a:stretch/>
        </p:blipFill>
        <p:spPr>
          <a:xfrm>
            <a:off x="2511000" y="1889280"/>
            <a:ext cx="2092320" cy="1875600"/>
          </a:xfrm>
          <a:prstGeom prst="rect">
            <a:avLst/>
          </a:prstGeom>
          <a:ln w="0">
            <a:noFill/>
          </a:ln>
        </p:spPr>
      </p:pic>
      <p:pic>
        <p:nvPicPr>
          <p:cNvPr id="477" name="Picture 145"/>
          <p:cNvPicPr/>
          <p:nvPr/>
        </p:nvPicPr>
        <p:blipFill>
          <a:blip r:embed="rId3"/>
          <a:stretch/>
        </p:blipFill>
        <p:spPr>
          <a:xfrm>
            <a:off x="8385480" y="3261240"/>
            <a:ext cx="2502720" cy="1875600"/>
          </a:xfrm>
          <a:prstGeom prst="rect">
            <a:avLst/>
          </a:prstGeom>
          <a:ln w="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CustomShape 1"/>
          <p:cNvSpPr/>
          <p:nvPr/>
        </p:nvSpPr>
        <p:spPr>
          <a:xfrm>
            <a:off x="1097280" y="286560"/>
            <a:ext cx="10054440" cy="1446840"/>
          </a:xfrm>
          <a:prstGeom prst="rect">
            <a:avLst/>
          </a:prstGeom>
          <a:noFill/>
          <a:ln w="0">
            <a:noFill/>
          </a:ln>
        </p:spPr>
        <p:style>
          <a:lnRef idx="0">
            <a:scrgbClr r="0" g="0" b="0"/>
          </a:lnRef>
          <a:fillRef idx="0">
            <a:scrgbClr r="0" g="0" b="0"/>
          </a:fillRef>
          <a:effectRef idx="0">
            <a:scrgbClr r="0" g="0" b="0"/>
          </a:effectRef>
          <a:fontRef idx="minor"/>
        </p:style>
      </p:sp>
      <p:sp>
        <p:nvSpPr>
          <p:cNvPr id="479" name="CustomShape 2"/>
          <p:cNvSpPr/>
          <p:nvPr/>
        </p:nvSpPr>
        <p:spPr>
          <a:xfrm>
            <a:off x="1097280" y="1845720"/>
            <a:ext cx="10054440" cy="4019400"/>
          </a:xfrm>
          <a:prstGeom prst="rect">
            <a:avLst/>
          </a:prstGeom>
          <a:noFill/>
          <a:ln w="0">
            <a:noFill/>
          </a:ln>
        </p:spPr>
        <p:style>
          <a:lnRef idx="0">
            <a:scrgbClr r="0" g="0" b="0"/>
          </a:lnRef>
          <a:fillRef idx="0">
            <a:scrgbClr r="0" g="0" b="0"/>
          </a:fillRef>
          <a:effectRef idx="0">
            <a:scrgbClr r="0" g="0" b="0"/>
          </a:effectRef>
          <a:fontRef idx="minor"/>
        </p:style>
        <p:txBody>
          <a:bodyPr lIns="0" tIns="45000" rIns="0" bIns="45000">
            <a:normAutofit/>
          </a:bodyPr>
          <a:lstStyle/>
          <a:p>
            <a:pPr marL="91440" indent="-87480">
              <a:lnSpc>
                <a:spcPct val="90000"/>
              </a:lnSpc>
              <a:spcBef>
                <a:spcPts val="1199"/>
              </a:spcBef>
              <a:spcAft>
                <a:spcPts val="201"/>
              </a:spcAft>
              <a:buClr>
                <a:srgbClr val="E48312"/>
              </a:buClr>
              <a:buFont typeface="Calibri"/>
              <a:buChar char=" "/>
            </a:pPr>
            <a:r>
              <a:rPr lang="en-AU" sz="2400" b="0" i="1" strike="noStrike" spc="-1">
                <a:solidFill>
                  <a:srgbClr val="000000"/>
                </a:solidFill>
                <a:latin typeface="Calibri"/>
                <a:ea typeface="DejaVu Sans"/>
              </a:rPr>
              <a:t>Open source</a:t>
            </a:r>
            <a:endParaRPr lang="en-AU" sz="2400" b="0" strike="noStrike" spc="-1">
              <a:latin typeface="Arial"/>
            </a:endParaRPr>
          </a:p>
          <a:p>
            <a:pPr marL="384120" lvl="1" indent="-178920">
              <a:lnSpc>
                <a:spcPct val="90000"/>
              </a:lnSpc>
              <a:spcBef>
                <a:spcPts val="201"/>
              </a:spcBef>
              <a:spcAft>
                <a:spcPts val="400"/>
              </a:spcAft>
              <a:buClr>
                <a:srgbClr val="E48312"/>
              </a:buClr>
              <a:buFont typeface="Calibri"/>
              <a:buChar char="◦"/>
            </a:pPr>
            <a:r>
              <a:rPr lang="en-AU" sz="1800" b="1" strike="noStrike" spc="-1">
                <a:solidFill>
                  <a:srgbClr val="8E4221"/>
                </a:solidFill>
                <a:latin typeface="Calibri"/>
                <a:ea typeface="DejaVu Sans"/>
              </a:rPr>
              <a:t>BotPress</a:t>
            </a:r>
            <a:r>
              <a:rPr lang="en-AU" sz="1800" b="0" strike="noStrike" spc="-1">
                <a:solidFill>
                  <a:srgbClr val="404040"/>
                </a:solidFill>
                <a:latin typeface="Calibri"/>
                <a:ea typeface="DejaVu Sans"/>
              </a:rPr>
              <a:t> – comes with Web </a:t>
            </a:r>
            <a:r>
              <a:rPr lang="en-AU" sz="1800" b="1" strike="noStrike" spc="-1">
                <a:solidFill>
                  <a:srgbClr val="404040"/>
                </a:solidFill>
                <a:latin typeface="Calibri"/>
                <a:ea typeface="DejaVu Sans"/>
              </a:rPr>
              <a:t>Workflow</a:t>
            </a:r>
            <a:r>
              <a:rPr lang="en-AU" sz="1800" b="0" strike="noStrike" spc="-1">
                <a:solidFill>
                  <a:srgbClr val="404040"/>
                </a:solidFill>
                <a:latin typeface="Calibri"/>
                <a:ea typeface="DejaVu Sans"/>
              </a:rPr>
              <a:t> UI and </a:t>
            </a:r>
            <a:r>
              <a:rPr lang="en-AU" sz="1800" b="1" strike="noStrike" spc="-1">
                <a:solidFill>
                  <a:srgbClr val="404040"/>
                </a:solidFill>
                <a:latin typeface="Calibri"/>
                <a:ea typeface="DejaVu Sans"/>
              </a:rPr>
              <a:t>NLP</a:t>
            </a:r>
            <a:r>
              <a:rPr lang="en-AU" sz="1800" b="0" strike="noStrike" spc="-1">
                <a:solidFill>
                  <a:srgbClr val="404040"/>
                </a:solidFill>
                <a:latin typeface="Calibri"/>
                <a:ea typeface="DejaVu Sans"/>
              </a:rPr>
              <a:t>  (</a:t>
            </a:r>
            <a:r>
              <a:rPr lang="en-AU" sz="1800" b="0" u="sng" strike="noStrike" spc="-1">
                <a:solidFill>
                  <a:srgbClr val="2998E3"/>
                </a:solidFill>
                <a:uFillTx/>
                <a:latin typeface="Calibri"/>
                <a:ea typeface="DejaVu Sans"/>
                <a:hlinkClick r:id="rId2"/>
              </a:rPr>
              <a:t>https://botpress.com/</a:t>
            </a:r>
            <a:r>
              <a:rPr lang="en-AU" sz="1800" b="0" strike="noStrike" spc="-1">
                <a:solidFill>
                  <a:srgbClr val="404040"/>
                </a:solidFill>
                <a:latin typeface="Calibri"/>
                <a:ea typeface="DejaVu Sans"/>
              </a:rPr>
              <a:t> )</a:t>
            </a:r>
            <a:endParaRPr lang="en-AU" sz="1800" b="0" strike="noStrike" spc="-1">
              <a:latin typeface="Arial"/>
            </a:endParaRPr>
          </a:p>
          <a:p>
            <a:pPr marL="384120" lvl="1" indent="-178920">
              <a:lnSpc>
                <a:spcPct val="90000"/>
              </a:lnSpc>
              <a:spcBef>
                <a:spcPts val="201"/>
              </a:spcBef>
              <a:spcAft>
                <a:spcPts val="400"/>
              </a:spcAft>
              <a:buClr>
                <a:srgbClr val="E48312"/>
              </a:buClr>
              <a:buFont typeface="Calibri"/>
              <a:buChar char="◦"/>
            </a:pPr>
            <a:r>
              <a:rPr lang="en-AU" sz="1800" b="1" strike="noStrike" spc="-1">
                <a:solidFill>
                  <a:srgbClr val="8E4221"/>
                </a:solidFill>
                <a:latin typeface="Calibri"/>
                <a:ea typeface="DejaVu Sans"/>
              </a:rPr>
              <a:t>MindMeld</a:t>
            </a:r>
            <a:r>
              <a:rPr lang="en-AU" sz="1800" b="0" strike="noStrike" spc="-1">
                <a:solidFill>
                  <a:srgbClr val="404040"/>
                </a:solidFill>
                <a:latin typeface="Calibri"/>
                <a:ea typeface="DejaVu Sans"/>
              </a:rPr>
              <a:t> -https://www.mindmeld.com/</a:t>
            </a:r>
            <a:endParaRPr lang="en-AU" sz="1800" b="0" strike="noStrike" spc="-1">
              <a:latin typeface="Arial"/>
            </a:endParaRPr>
          </a:p>
          <a:p>
            <a:pPr marL="201240">
              <a:lnSpc>
                <a:spcPct val="90000"/>
              </a:lnSpc>
              <a:spcBef>
                <a:spcPts val="201"/>
              </a:spcBef>
              <a:spcAft>
                <a:spcPts val="400"/>
              </a:spcAft>
              <a:tabLst>
                <a:tab pos="0" algn="l"/>
              </a:tabLst>
            </a:pPr>
            <a:r>
              <a:rPr lang="en-AU" sz="1800" b="0" strike="noStrike" spc="-1">
                <a:solidFill>
                  <a:srgbClr val="404040"/>
                </a:solidFill>
                <a:latin typeface="Calibri"/>
                <a:ea typeface="DejaVu Sans"/>
              </a:rPr>
              <a:t>       (uses </a:t>
            </a:r>
            <a:r>
              <a:rPr lang="en-AU" sz="1800" b="1" strike="noStrike" spc="-1">
                <a:solidFill>
                  <a:srgbClr val="404040"/>
                </a:solidFill>
                <a:latin typeface="Calibri"/>
                <a:ea typeface="DejaVu Sans"/>
              </a:rPr>
              <a:t>SCIKit-learn </a:t>
            </a:r>
            <a:r>
              <a:rPr lang="en-AU" sz="1800" b="0" strike="noStrike" spc="-1">
                <a:solidFill>
                  <a:srgbClr val="404040"/>
                </a:solidFill>
                <a:latin typeface="Calibri"/>
                <a:ea typeface="DejaVu Sans"/>
              </a:rPr>
              <a:t>!)</a:t>
            </a:r>
            <a:endParaRPr lang="en-AU" sz="1800" b="0" strike="noStrike" spc="-1">
              <a:latin typeface="Arial"/>
            </a:endParaRPr>
          </a:p>
          <a:p>
            <a:pPr marL="201240">
              <a:lnSpc>
                <a:spcPct val="90000"/>
              </a:lnSpc>
              <a:spcBef>
                <a:spcPts val="201"/>
              </a:spcBef>
              <a:spcAft>
                <a:spcPts val="400"/>
              </a:spcAft>
              <a:tabLst>
                <a:tab pos="0" algn="l"/>
              </a:tabLst>
            </a:pPr>
            <a:r>
              <a:rPr lang="en-AU" sz="2400" b="0" i="1" strike="noStrike" spc="-1">
                <a:solidFill>
                  <a:srgbClr val="000000"/>
                </a:solidFill>
                <a:latin typeface="Calibri"/>
                <a:ea typeface="DejaVu Sans"/>
              </a:rPr>
              <a:t>Cloud</a:t>
            </a:r>
            <a:endParaRPr lang="en-AU" sz="2400" b="0" strike="noStrike" spc="-1">
              <a:latin typeface="Arial"/>
            </a:endParaRPr>
          </a:p>
          <a:p>
            <a:pPr marL="384120" lvl="1" indent="-178920">
              <a:lnSpc>
                <a:spcPct val="90000"/>
              </a:lnSpc>
              <a:spcBef>
                <a:spcPts val="201"/>
              </a:spcBef>
              <a:spcAft>
                <a:spcPts val="400"/>
              </a:spcAft>
              <a:buClr>
                <a:srgbClr val="E48312"/>
              </a:buClr>
              <a:buFont typeface="Calibri"/>
              <a:buChar char="◦"/>
              <a:tabLst>
                <a:tab pos="0" algn="l"/>
              </a:tabLst>
            </a:pPr>
            <a:r>
              <a:rPr lang="en-AU" sz="1800" b="0" strike="noStrike" spc="-1">
                <a:solidFill>
                  <a:srgbClr val="404040"/>
                </a:solidFill>
                <a:latin typeface="Calibri"/>
                <a:ea typeface="DejaVu Sans"/>
              </a:rPr>
              <a:t>Amazon </a:t>
            </a:r>
            <a:r>
              <a:rPr lang="en-AU" sz="1800" b="1" strike="noStrike" spc="-1">
                <a:solidFill>
                  <a:srgbClr val="8E4221"/>
                </a:solidFill>
                <a:latin typeface="Calibri"/>
                <a:ea typeface="DejaVu Sans"/>
              </a:rPr>
              <a:t>Lex</a:t>
            </a:r>
            <a:r>
              <a:rPr lang="en-AU" sz="1800" b="0" strike="noStrike" spc="-1">
                <a:solidFill>
                  <a:srgbClr val="404040"/>
                </a:solidFill>
                <a:latin typeface="Calibri"/>
                <a:ea typeface="DejaVu Sans"/>
              </a:rPr>
              <a:t> - </a:t>
            </a:r>
            <a:r>
              <a:rPr lang="en-AU" sz="1800" b="0" u="sng" strike="noStrike" spc="-1">
                <a:solidFill>
                  <a:srgbClr val="2998E3"/>
                </a:solidFill>
                <a:uFillTx/>
                <a:latin typeface="Calibri"/>
                <a:ea typeface="DejaVu Sans"/>
                <a:hlinkClick r:id="rId3"/>
              </a:rPr>
              <a:t>https://aws.amazon.com/lex/?p=ft&amp;c=ml&amp;z=3</a:t>
            </a:r>
            <a:endParaRPr lang="en-AU" sz="1800" b="0" strike="noStrike" spc="-1">
              <a:latin typeface="Arial"/>
            </a:endParaRPr>
          </a:p>
          <a:p>
            <a:pPr marL="384120" lvl="1" indent="-178920">
              <a:lnSpc>
                <a:spcPct val="90000"/>
              </a:lnSpc>
              <a:spcBef>
                <a:spcPts val="201"/>
              </a:spcBef>
              <a:spcAft>
                <a:spcPts val="400"/>
              </a:spcAft>
              <a:buClr>
                <a:srgbClr val="E48312"/>
              </a:buClr>
              <a:buFont typeface="Calibri"/>
              <a:buChar char="◦"/>
              <a:tabLst>
                <a:tab pos="0" algn="l"/>
              </a:tabLst>
            </a:pPr>
            <a:r>
              <a:rPr lang="en-AU" sz="1800" b="0" strike="noStrike" spc="-1">
                <a:solidFill>
                  <a:srgbClr val="404040"/>
                </a:solidFill>
                <a:latin typeface="Calibri"/>
                <a:ea typeface="DejaVu Sans"/>
              </a:rPr>
              <a:t>Google </a:t>
            </a:r>
            <a:r>
              <a:rPr lang="en-AU" sz="1800" b="1" strike="noStrike" spc="-1">
                <a:solidFill>
                  <a:srgbClr val="8E4221"/>
                </a:solidFill>
                <a:latin typeface="Calibri"/>
                <a:ea typeface="DejaVu Sans"/>
              </a:rPr>
              <a:t>Dialogflow</a:t>
            </a:r>
            <a:r>
              <a:rPr lang="en-AU" sz="1800" b="0" strike="noStrike" spc="-1">
                <a:solidFill>
                  <a:srgbClr val="404040"/>
                </a:solidFill>
                <a:latin typeface="Calibri"/>
                <a:ea typeface="DejaVu Sans"/>
              </a:rPr>
              <a:t> - https://cloud.google.com/dialogflow/</a:t>
            </a:r>
            <a:endParaRPr lang="en-AU" sz="1800" b="0" strike="noStrike" spc="-1">
              <a:latin typeface="Arial"/>
            </a:endParaRPr>
          </a:p>
          <a:p>
            <a:pPr marL="201240">
              <a:lnSpc>
                <a:spcPct val="90000"/>
              </a:lnSpc>
              <a:spcBef>
                <a:spcPts val="201"/>
              </a:spcBef>
              <a:spcAft>
                <a:spcPts val="400"/>
              </a:spcAft>
              <a:tabLst>
                <a:tab pos="0" algn="l"/>
              </a:tabLst>
            </a:pPr>
            <a:endParaRPr lang="en-AU" sz="1800" b="0" strike="noStrike" spc="-1">
              <a:latin typeface="Arial"/>
            </a:endParaRPr>
          </a:p>
          <a:p>
            <a:pPr marL="201240">
              <a:lnSpc>
                <a:spcPct val="90000"/>
              </a:lnSpc>
              <a:spcBef>
                <a:spcPts val="201"/>
              </a:spcBef>
              <a:spcAft>
                <a:spcPts val="400"/>
              </a:spcAft>
              <a:tabLst>
                <a:tab pos="0" algn="l"/>
              </a:tabLst>
            </a:pPr>
            <a:endParaRPr lang="en-AU" sz="1800" b="0" strike="noStrike" spc="-1">
              <a:latin typeface="Arial"/>
            </a:endParaRPr>
          </a:p>
          <a:p>
            <a:pPr marL="201240">
              <a:lnSpc>
                <a:spcPct val="90000"/>
              </a:lnSpc>
              <a:spcBef>
                <a:spcPts val="201"/>
              </a:spcBef>
              <a:spcAft>
                <a:spcPts val="400"/>
              </a:spcAft>
              <a:tabLst>
                <a:tab pos="0" algn="l"/>
              </a:tabLst>
            </a:pPr>
            <a:endParaRPr lang="en-AU" sz="1800" b="0" strike="noStrike" spc="-1">
              <a:latin typeface="Arial"/>
            </a:endParaRPr>
          </a:p>
          <a:p>
            <a:pPr marL="201240">
              <a:lnSpc>
                <a:spcPct val="90000"/>
              </a:lnSpc>
              <a:spcBef>
                <a:spcPts val="201"/>
              </a:spcBef>
              <a:spcAft>
                <a:spcPts val="400"/>
              </a:spcAft>
              <a:tabLst>
                <a:tab pos="0" algn="l"/>
              </a:tabLst>
            </a:pPr>
            <a:r>
              <a:rPr lang="en-AU" sz="1800" b="0" strike="noStrike" spc="-1">
                <a:solidFill>
                  <a:srgbClr val="000000"/>
                </a:solidFill>
                <a:latin typeface="Verdana"/>
                <a:ea typeface="DejaVu Sans"/>
              </a:rPr>
              <a:t>Conversational AI is expected to reach a </a:t>
            </a:r>
            <a:r>
              <a:rPr lang="en-AU" sz="1800" b="0" u="sng" strike="noStrike" spc="-1">
                <a:solidFill>
                  <a:srgbClr val="2998E3"/>
                </a:solidFill>
                <a:uFillTx/>
                <a:latin typeface="Verdana"/>
                <a:ea typeface="DejaVu Sans"/>
                <a:hlinkClick r:id="rId4"/>
              </a:rPr>
              <a:t>13.9 market billion by 2025</a:t>
            </a:r>
            <a:r>
              <a:rPr lang="en-AU" sz="1800" b="0" strike="noStrike" spc="-1">
                <a:solidFill>
                  <a:srgbClr val="000000"/>
                </a:solidFill>
                <a:latin typeface="Verdana"/>
                <a:ea typeface="DejaVu Sans"/>
              </a:rPr>
              <a:t> (ResearchAndMarkets.com)</a:t>
            </a:r>
            <a:endParaRPr lang="en-AU" sz="1800" b="0" strike="noStrike" spc="-1">
              <a:latin typeface="Arial"/>
            </a:endParaRPr>
          </a:p>
        </p:txBody>
      </p:sp>
      <p:pic>
        <p:nvPicPr>
          <p:cNvPr id="480" name="Graphic 4" descr="Money"/>
          <p:cNvPicPr/>
          <p:nvPr/>
        </p:nvPicPr>
        <p:blipFill>
          <a:blip r:embed="rId5"/>
          <a:stretch/>
        </p:blipFill>
        <p:spPr>
          <a:xfrm>
            <a:off x="9713520" y="4500000"/>
            <a:ext cx="1438200" cy="1438200"/>
          </a:xfrm>
          <a:prstGeom prst="rect">
            <a:avLst/>
          </a:prstGeom>
          <a:ln w="0">
            <a:noFill/>
          </a:ln>
        </p:spPr>
      </p:pic>
      <p:sp>
        <p:nvSpPr>
          <p:cNvPr id="481" name="CustomShape 3"/>
          <p:cNvSpPr/>
          <p:nvPr/>
        </p:nvSpPr>
        <p:spPr>
          <a:xfrm>
            <a:off x="609480" y="273600"/>
            <a:ext cx="10970640" cy="1143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AU" sz="4400" b="0" strike="noStrike" spc="-1">
                <a:solidFill>
                  <a:srgbClr val="000000"/>
                </a:solidFill>
                <a:latin typeface="Arial"/>
                <a:ea typeface="DejaVu Sans"/>
              </a:rPr>
              <a:t>Chatbots</a:t>
            </a:r>
            <a:endParaRPr lang="en-AU" sz="4400" b="0" strike="noStrike" spc="-1">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CustomShape 1"/>
          <p:cNvSpPr/>
          <p:nvPr/>
        </p:nvSpPr>
        <p:spPr>
          <a:xfrm>
            <a:off x="609480" y="1604520"/>
            <a:ext cx="10969920" cy="3974760"/>
          </a:xfrm>
          <a:prstGeom prst="rect">
            <a:avLst/>
          </a:prstGeom>
          <a:noFill/>
          <a:ln w="0">
            <a:noFill/>
          </a:ln>
        </p:spPr>
        <p:style>
          <a:lnRef idx="0">
            <a:scrgbClr r="0" g="0" b="0"/>
          </a:lnRef>
          <a:fillRef idx="0">
            <a:scrgbClr r="0" g="0" b="0"/>
          </a:fillRef>
          <a:effectRef idx="0">
            <a:scrgbClr r="0" g="0" b="0"/>
          </a:effectRef>
          <a:fontRef idx="minor"/>
        </p:style>
      </p:sp>
      <p:pic>
        <p:nvPicPr>
          <p:cNvPr id="483" name="Picture 149"/>
          <p:cNvPicPr/>
          <p:nvPr/>
        </p:nvPicPr>
        <p:blipFill>
          <a:blip r:embed="rId2"/>
          <a:stretch/>
        </p:blipFill>
        <p:spPr>
          <a:xfrm>
            <a:off x="9614880" y="1604520"/>
            <a:ext cx="2248560" cy="4160520"/>
          </a:xfrm>
          <a:prstGeom prst="rect">
            <a:avLst/>
          </a:prstGeom>
          <a:ln w="0">
            <a:noFill/>
          </a:ln>
        </p:spPr>
      </p:pic>
      <p:pic>
        <p:nvPicPr>
          <p:cNvPr id="484" name="Picture 5"/>
          <p:cNvPicPr/>
          <p:nvPr/>
        </p:nvPicPr>
        <p:blipFill>
          <a:blip r:embed="rId3"/>
          <a:stretch/>
        </p:blipFill>
        <p:spPr>
          <a:xfrm>
            <a:off x="55440" y="1179360"/>
            <a:ext cx="9272880" cy="5250960"/>
          </a:xfrm>
          <a:prstGeom prst="rect">
            <a:avLst/>
          </a:prstGeom>
          <a:ln w="0">
            <a:noFill/>
          </a:ln>
        </p:spPr>
      </p:pic>
      <p:sp>
        <p:nvSpPr>
          <p:cNvPr id="485" name="CustomShape 2"/>
          <p:cNvSpPr/>
          <p:nvPr/>
        </p:nvSpPr>
        <p:spPr>
          <a:xfrm>
            <a:off x="609480" y="273600"/>
            <a:ext cx="10969920" cy="1142280"/>
          </a:xfrm>
          <a:prstGeom prst="rect">
            <a:avLst/>
          </a:prstGeom>
          <a:noFill/>
          <a:ln w="0">
            <a:noFill/>
          </a:ln>
        </p:spPr>
        <p:style>
          <a:lnRef idx="0">
            <a:scrgbClr r="0" g="0" b="0"/>
          </a:lnRef>
          <a:fillRef idx="0">
            <a:scrgbClr r="0" g="0" b="0"/>
          </a:fillRef>
          <a:effectRef idx="0">
            <a:scrgbClr r="0" g="0" b="0"/>
          </a:effectRef>
          <a:fontRef idx="minor"/>
        </p:style>
      </p:sp>
      <p:sp>
        <p:nvSpPr>
          <p:cNvPr id="2" name="TextBox 1">
            <a:extLst>
              <a:ext uri="{FF2B5EF4-FFF2-40B4-BE49-F238E27FC236}">
                <a16:creationId xmlns:a16="http://schemas.microsoft.com/office/drawing/2014/main" id="{693AD54C-C452-AB7A-4AAD-4C88D6633283}"/>
              </a:ext>
            </a:extLst>
          </p:cNvPr>
          <p:cNvSpPr txBox="1"/>
          <p:nvPr/>
        </p:nvSpPr>
        <p:spPr>
          <a:xfrm>
            <a:off x="1884218" y="450273"/>
            <a:ext cx="8214043" cy="523220"/>
          </a:xfrm>
          <a:prstGeom prst="rect">
            <a:avLst/>
          </a:prstGeom>
          <a:noFill/>
        </p:spPr>
        <p:txBody>
          <a:bodyPr wrap="none" rtlCol="0">
            <a:spAutoFit/>
          </a:bodyPr>
          <a:lstStyle/>
          <a:p>
            <a:r>
              <a:rPr lang="en-AU" sz="2800" dirty="0"/>
              <a:t>Friday workshop – working with NLP and </a:t>
            </a:r>
            <a:r>
              <a:rPr lang="en-AU" sz="2800" dirty="0" err="1"/>
              <a:t>Botpress</a:t>
            </a:r>
            <a:endParaRPr lang="en-AU"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TextShape 1"/>
          <p:cNvSpPr txBox="1"/>
          <p:nvPr/>
        </p:nvSpPr>
        <p:spPr>
          <a:xfrm>
            <a:off x="609480" y="273600"/>
            <a:ext cx="10972080" cy="1144440"/>
          </a:xfrm>
          <a:prstGeom prst="rect">
            <a:avLst/>
          </a:prstGeom>
          <a:noFill/>
          <a:ln w="0">
            <a:noFill/>
          </a:ln>
        </p:spPr>
        <p:txBody>
          <a:bodyPr lIns="0" tIns="0" rIns="0" bIns="0" anchor="ctr">
            <a:noAutofit/>
          </a:bodyPr>
          <a:lstStyle/>
          <a:p>
            <a:pPr algn="ctr"/>
            <a:r>
              <a:rPr lang="en-AU" sz="4400" b="0" strike="noStrike" spc="-1">
                <a:latin typeface="Arial"/>
              </a:rPr>
              <a:t>NLP &amp; Intent recognition</a:t>
            </a:r>
          </a:p>
        </p:txBody>
      </p:sp>
      <p:sp>
        <p:nvSpPr>
          <p:cNvPr id="488" name="TextShape 2"/>
          <p:cNvSpPr txBox="1"/>
          <p:nvPr/>
        </p:nvSpPr>
        <p:spPr>
          <a:xfrm>
            <a:off x="609480" y="1604520"/>
            <a:ext cx="10972080" cy="3976920"/>
          </a:xfrm>
          <a:prstGeom prst="rect">
            <a:avLst/>
          </a:prstGeom>
          <a:noFill/>
          <a:ln w="0">
            <a:noFill/>
          </a:ln>
        </p:spPr>
        <p:txBody>
          <a:bodyPr lIns="0" tIns="0" rIns="0" bIns="0">
            <a:normAutofit fontScale="80500" lnSpcReduction="20000"/>
          </a:bodyPr>
          <a:lstStyle/>
          <a:p>
            <a:pPr marL="432000" indent="-324000">
              <a:spcBef>
                <a:spcPts val="1417"/>
              </a:spcBef>
              <a:buClr>
                <a:srgbClr val="000000"/>
              </a:buClr>
              <a:buSzPct val="45000"/>
              <a:buFont typeface="Wingdings" charset="2"/>
              <a:buChar char=""/>
            </a:pPr>
            <a:r>
              <a:rPr lang="en-AU" sz="3200" b="0" strike="noStrike" spc="-1" dirty="0">
                <a:latin typeface="Arial"/>
              </a:rPr>
              <a:t>Intent recognition is the automatic semantic identification of the action implied in a sentence</a:t>
            </a:r>
          </a:p>
          <a:p>
            <a:pPr marL="432000" indent="-324000">
              <a:spcBef>
                <a:spcPts val="1417"/>
              </a:spcBef>
              <a:buClr>
                <a:srgbClr val="000000"/>
              </a:buClr>
              <a:buSzPct val="45000"/>
              <a:buFont typeface="Wingdings" charset="2"/>
              <a:buChar char=""/>
            </a:pPr>
            <a:r>
              <a:rPr lang="en-AU" sz="3200" b="0" strike="noStrike" spc="-1" dirty="0" err="1">
                <a:latin typeface="Arial"/>
              </a:rPr>
              <a:t>Eg</a:t>
            </a:r>
            <a:r>
              <a:rPr lang="en-AU" sz="3200" b="0" strike="noStrike" spc="-1" dirty="0">
                <a:latin typeface="Arial"/>
              </a:rPr>
              <a:t> “How much does Koha cost”</a:t>
            </a:r>
          </a:p>
          <a:p>
            <a:pPr marL="864000" lvl="1" indent="-324000">
              <a:spcBef>
                <a:spcPts val="1134"/>
              </a:spcBef>
              <a:buClr>
                <a:srgbClr val="000000"/>
              </a:buClr>
              <a:buSzPct val="75000"/>
              <a:buFont typeface="Symbol" charset="2"/>
              <a:buChar char=""/>
            </a:pPr>
            <a:r>
              <a:rPr lang="en-AU" sz="2800" b="0" strike="noStrike" spc="-1" dirty="0">
                <a:latin typeface="Arial"/>
              </a:rPr>
              <a:t>This request relates to the Koha LMS</a:t>
            </a:r>
          </a:p>
          <a:p>
            <a:pPr marL="864000" lvl="1" indent="-324000">
              <a:spcBef>
                <a:spcPts val="1134"/>
              </a:spcBef>
              <a:buClr>
                <a:srgbClr val="000000"/>
              </a:buClr>
              <a:buSzPct val="75000"/>
              <a:buFont typeface="Symbol" charset="2"/>
              <a:buChar char=""/>
            </a:pPr>
            <a:r>
              <a:rPr lang="en-AU" sz="2800" b="0" strike="noStrike" spc="-1" dirty="0">
                <a:latin typeface="Arial"/>
              </a:rPr>
              <a:t>The intent is to find the “cost” of “</a:t>
            </a:r>
            <a:r>
              <a:rPr lang="en-AU" sz="2800" b="0" strike="noStrike" spc="-1" dirty="0" err="1">
                <a:latin typeface="Arial"/>
              </a:rPr>
              <a:t>koha</a:t>
            </a:r>
            <a:r>
              <a:rPr lang="en-AU" sz="2800" b="0" strike="noStrike" spc="-1" dirty="0">
                <a:latin typeface="Arial"/>
              </a:rPr>
              <a:t>”</a:t>
            </a:r>
          </a:p>
          <a:p>
            <a:pPr marL="432000" indent="-324000">
              <a:spcBef>
                <a:spcPts val="1417"/>
              </a:spcBef>
              <a:buClr>
                <a:srgbClr val="000000"/>
              </a:buClr>
              <a:buSzPct val="45000"/>
              <a:buFont typeface="Wingdings" charset="2"/>
              <a:buChar char=""/>
            </a:pPr>
            <a:r>
              <a:rPr lang="en-AU" sz="3200" b="0" strike="noStrike" spc="-1" dirty="0">
                <a:latin typeface="Arial"/>
              </a:rPr>
              <a:t>Designing intents follows the typical AI learning pattern:</a:t>
            </a:r>
          </a:p>
          <a:p>
            <a:pPr marL="864000" lvl="1" indent="-324000">
              <a:spcBef>
                <a:spcPts val="1134"/>
              </a:spcBef>
              <a:buClr>
                <a:srgbClr val="000000"/>
              </a:buClr>
              <a:buSzPct val="75000"/>
              <a:buFont typeface="Symbol" charset="2"/>
              <a:buChar char=""/>
            </a:pPr>
            <a:r>
              <a:rPr lang="en-AU" sz="2800" b="0" strike="noStrike" spc="-1" dirty="0">
                <a:latin typeface="Arial"/>
              </a:rPr>
              <a:t>Data sources to learn language patters describing an intent</a:t>
            </a:r>
          </a:p>
          <a:p>
            <a:pPr marL="864000" lvl="1" indent="-324000">
              <a:spcBef>
                <a:spcPts val="1134"/>
              </a:spcBef>
              <a:buClr>
                <a:srgbClr val="000000"/>
              </a:buClr>
              <a:buSzPct val="75000"/>
              <a:buFont typeface="Symbol" charset="2"/>
              <a:buChar char=""/>
            </a:pPr>
            <a:r>
              <a:rPr lang="en-AU" sz="2800" b="0" strike="noStrike" spc="-1" dirty="0">
                <a:latin typeface="Arial"/>
              </a:rPr>
              <a:t>Training</a:t>
            </a:r>
          </a:p>
          <a:p>
            <a:pPr marL="864000" lvl="1" indent="-324000">
              <a:spcBef>
                <a:spcPts val="1134"/>
              </a:spcBef>
              <a:buClr>
                <a:srgbClr val="000000"/>
              </a:buClr>
              <a:buSzPct val="75000"/>
              <a:buFont typeface="Symbol" charset="2"/>
              <a:buChar char=""/>
            </a:pPr>
            <a:r>
              <a:rPr lang="en-AU" sz="2800" b="0" strike="noStrike" spc="-1" dirty="0">
                <a:latin typeface="Arial"/>
              </a:rPr>
              <a:t>UI integration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9" name="Picture 488"/>
          <p:cNvPicPr/>
          <p:nvPr/>
        </p:nvPicPr>
        <p:blipFill>
          <a:blip r:embed="rId2"/>
          <a:stretch/>
        </p:blipFill>
        <p:spPr>
          <a:xfrm>
            <a:off x="3558960" y="1604520"/>
            <a:ext cx="5072760" cy="3977280"/>
          </a:xfrm>
          <a:prstGeom prst="rect">
            <a:avLst/>
          </a:prstGeom>
          <a:ln w="0">
            <a:noFill/>
          </a:ln>
        </p:spPr>
      </p:pic>
      <p:sp>
        <p:nvSpPr>
          <p:cNvPr id="490" name="TextShape 1"/>
          <p:cNvSpPr txBox="1"/>
          <p:nvPr/>
        </p:nvSpPr>
        <p:spPr>
          <a:xfrm>
            <a:off x="609480" y="273600"/>
            <a:ext cx="10972440" cy="1144800"/>
          </a:xfrm>
          <a:prstGeom prst="rect">
            <a:avLst/>
          </a:prstGeom>
          <a:noFill/>
          <a:ln w="0">
            <a:noFill/>
          </a:ln>
        </p:spPr>
        <p:txBody>
          <a:bodyPr lIns="0" tIns="0" rIns="0" bIns="0" anchor="ctr">
            <a:noAutofit/>
          </a:bodyPr>
          <a:lstStyle/>
          <a:p>
            <a:pPr algn="ctr"/>
            <a:r>
              <a:rPr lang="en-AU" sz="4400" b="0" strike="noStrike" spc="-1">
                <a:latin typeface="Arial"/>
              </a:rPr>
              <a:t>NLP: text sources and phrases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CustomShape 1"/>
          <p:cNvSpPr/>
          <p:nvPr/>
        </p:nvSpPr>
        <p:spPr>
          <a:xfrm>
            <a:off x="609480" y="273600"/>
            <a:ext cx="10969920" cy="1142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AU" sz="4400" b="0" strike="noStrike" spc="-1">
                <a:solidFill>
                  <a:srgbClr val="000000"/>
                </a:solidFill>
                <a:latin typeface="Arial"/>
                <a:ea typeface="DejaVu Sans"/>
              </a:rPr>
              <a:t>What </a:t>
            </a:r>
            <a:r>
              <a:rPr lang="en-AU" sz="4400" b="0" strike="noStrike" spc="-1">
                <a:solidFill>
                  <a:srgbClr val="AB620D"/>
                </a:solidFill>
                <a:latin typeface="Arial"/>
                <a:ea typeface="DejaVu Sans"/>
              </a:rPr>
              <a:t>IS</a:t>
            </a:r>
            <a:r>
              <a:rPr lang="en-AU" sz="4400" b="0" strike="noStrike" spc="-1">
                <a:solidFill>
                  <a:srgbClr val="000000"/>
                </a:solidFill>
                <a:latin typeface="Arial"/>
                <a:ea typeface="DejaVu Sans"/>
              </a:rPr>
              <a:t> Artificial Intelligence</a:t>
            </a:r>
            <a:endParaRPr lang="en-AU" sz="4400" b="0" strike="noStrike" spc="-1">
              <a:latin typeface="Arial"/>
            </a:endParaRPr>
          </a:p>
        </p:txBody>
      </p:sp>
      <p:sp>
        <p:nvSpPr>
          <p:cNvPr id="430" name="CustomShape 2"/>
          <p:cNvSpPr/>
          <p:nvPr/>
        </p:nvSpPr>
        <p:spPr>
          <a:xfrm>
            <a:off x="609480" y="2127960"/>
            <a:ext cx="10969920" cy="397476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fontScale="91000" lnSpcReduction="20000"/>
          </a:bodyPr>
          <a:lstStyle/>
          <a:p>
            <a:pPr>
              <a:lnSpc>
                <a:spcPct val="90000"/>
              </a:lnSpc>
              <a:spcBef>
                <a:spcPts val="1001"/>
              </a:spcBef>
              <a:spcAft>
                <a:spcPts val="1001"/>
              </a:spcAft>
              <a:tabLst>
                <a:tab pos="0" algn="l"/>
              </a:tabLst>
            </a:pPr>
            <a:r>
              <a:rPr lang="en-AU" sz="2400" b="0" strike="noStrike" spc="-1" dirty="0">
                <a:solidFill>
                  <a:srgbClr val="000000"/>
                </a:solidFill>
                <a:latin typeface="Arial"/>
                <a:ea typeface="Times New Roman"/>
              </a:rPr>
              <a:t>Artificial Intelligence is the use of computer systems to achieve tasks that would normally have required human interpretive intervention.  </a:t>
            </a:r>
            <a:endParaRPr lang="en-AU" sz="2400" b="0" strike="noStrike" spc="-1" dirty="0">
              <a:latin typeface="Arial"/>
            </a:endParaRPr>
          </a:p>
          <a:p>
            <a:pPr>
              <a:lnSpc>
                <a:spcPct val="90000"/>
              </a:lnSpc>
              <a:spcBef>
                <a:spcPts val="1001"/>
              </a:spcBef>
              <a:spcAft>
                <a:spcPts val="1001"/>
              </a:spcAft>
              <a:tabLst>
                <a:tab pos="0" algn="l"/>
              </a:tabLst>
            </a:pPr>
            <a:r>
              <a:rPr lang="en-AU" sz="2400" b="0" strike="noStrike" spc="-1" dirty="0">
                <a:solidFill>
                  <a:srgbClr val="000000"/>
                </a:solidFill>
                <a:latin typeface="Arial"/>
                <a:ea typeface="Times New Roman"/>
              </a:rPr>
              <a:t>This includes:</a:t>
            </a:r>
            <a:endParaRPr lang="en-AU" sz="2400" b="0" strike="noStrike" spc="-1" dirty="0">
              <a:latin typeface="Arial"/>
            </a:endParaRPr>
          </a:p>
          <a:p>
            <a:pPr marL="343080" indent="-340560">
              <a:lnSpc>
                <a:spcPct val="90000"/>
              </a:lnSpc>
              <a:spcBef>
                <a:spcPts val="1001"/>
              </a:spcBef>
              <a:spcAft>
                <a:spcPts val="1001"/>
              </a:spcAft>
              <a:buClr>
                <a:srgbClr val="000000"/>
              </a:buClr>
              <a:buFont typeface="Symbol"/>
              <a:buChar char=""/>
              <a:tabLst>
                <a:tab pos="0" algn="l"/>
              </a:tabLst>
            </a:pPr>
            <a:r>
              <a:rPr lang="en-AU" sz="2400" b="0" strike="noStrike" spc="-1" dirty="0">
                <a:solidFill>
                  <a:srgbClr val="000000"/>
                </a:solidFill>
                <a:latin typeface="Arial"/>
                <a:ea typeface="Times New Roman"/>
              </a:rPr>
              <a:t>Interpreting images for place, facial or object recognition</a:t>
            </a:r>
            <a:endParaRPr lang="en-AU" sz="2400" b="0" strike="noStrike" spc="-1" dirty="0">
              <a:latin typeface="Arial"/>
            </a:endParaRPr>
          </a:p>
          <a:p>
            <a:pPr marL="343080" indent="-340560">
              <a:lnSpc>
                <a:spcPct val="90000"/>
              </a:lnSpc>
              <a:spcBef>
                <a:spcPts val="1001"/>
              </a:spcBef>
              <a:spcAft>
                <a:spcPts val="1001"/>
              </a:spcAft>
              <a:buClr>
                <a:srgbClr val="000000"/>
              </a:buClr>
              <a:buFont typeface="Symbol"/>
              <a:buChar char=""/>
              <a:tabLst>
                <a:tab pos="0" algn="l"/>
              </a:tabLst>
            </a:pPr>
            <a:r>
              <a:rPr lang="en-AU" sz="2400" b="0" strike="noStrike" spc="-1" dirty="0">
                <a:solidFill>
                  <a:srgbClr val="000000"/>
                </a:solidFill>
                <a:latin typeface="Arial"/>
                <a:ea typeface="Times New Roman"/>
              </a:rPr>
              <a:t>Interpreting audio for language recognition and translation</a:t>
            </a:r>
            <a:endParaRPr lang="en-AU" sz="2400" b="0" strike="noStrike" spc="-1" dirty="0">
              <a:latin typeface="Arial"/>
            </a:endParaRPr>
          </a:p>
          <a:p>
            <a:pPr marL="343080" indent="-340560">
              <a:lnSpc>
                <a:spcPct val="90000"/>
              </a:lnSpc>
              <a:spcBef>
                <a:spcPts val="1001"/>
              </a:spcBef>
              <a:spcAft>
                <a:spcPts val="1001"/>
              </a:spcAft>
              <a:buClr>
                <a:srgbClr val="000000"/>
              </a:buClr>
              <a:buFont typeface="Symbol"/>
              <a:buChar char=""/>
              <a:tabLst>
                <a:tab pos="0" algn="l"/>
              </a:tabLst>
            </a:pPr>
            <a:r>
              <a:rPr lang="en-AU" sz="2400" b="0" strike="noStrike" spc="-1" dirty="0">
                <a:solidFill>
                  <a:srgbClr val="000000"/>
                </a:solidFill>
                <a:latin typeface="Arial"/>
                <a:ea typeface="Times New Roman"/>
              </a:rPr>
              <a:t>Analysing data in depth and breadth to discern patterns</a:t>
            </a:r>
            <a:endParaRPr lang="en-AU" sz="2400" b="0" strike="noStrike" spc="-1" dirty="0">
              <a:latin typeface="Arial"/>
            </a:endParaRPr>
          </a:p>
          <a:p>
            <a:pPr marL="343080" indent="-340560">
              <a:lnSpc>
                <a:spcPct val="90000"/>
              </a:lnSpc>
              <a:spcBef>
                <a:spcPts val="1001"/>
              </a:spcBef>
              <a:spcAft>
                <a:spcPts val="1001"/>
              </a:spcAft>
              <a:buClr>
                <a:srgbClr val="000000"/>
              </a:buClr>
              <a:buFont typeface="Symbol"/>
              <a:buChar char=""/>
              <a:tabLst>
                <a:tab pos="0" algn="l"/>
              </a:tabLst>
            </a:pPr>
            <a:r>
              <a:rPr lang="en-AU" sz="2400" b="0" strike="noStrike" spc="-1" dirty="0">
                <a:solidFill>
                  <a:srgbClr val="000000"/>
                </a:solidFill>
                <a:latin typeface="Arial"/>
                <a:ea typeface="Times New Roman"/>
              </a:rPr>
              <a:t>Controlling and managing movement of robotics in a real (physical) environment</a:t>
            </a:r>
            <a:endParaRPr lang="en-AU" sz="2400" b="0" strike="noStrike" spc="-1" dirty="0">
              <a:latin typeface="Arial"/>
            </a:endParaRPr>
          </a:p>
          <a:p>
            <a:pPr marL="343080" indent="-340560">
              <a:lnSpc>
                <a:spcPct val="90000"/>
              </a:lnSpc>
              <a:spcBef>
                <a:spcPts val="1001"/>
              </a:spcBef>
              <a:spcAft>
                <a:spcPts val="1001"/>
              </a:spcAft>
              <a:buClr>
                <a:srgbClr val="000000"/>
              </a:buClr>
              <a:buFont typeface="Symbol"/>
              <a:buChar char=""/>
              <a:tabLst>
                <a:tab pos="0" algn="l"/>
              </a:tabLst>
            </a:pPr>
            <a:r>
              <a:rPr lang="en-AU" sz="2400" b="0" strike="noStrike" spc="-1" dirty="0">
                <a:solidFill>
                  <a:srgbClr val="000000"/>
                </a:solidFill>
                <a:latin typeface="Arial"/>
                <a:ea typeface="Times New Roman"/>
              </a:rPr>
              <a:t>Conversational dialogue management that recognises and interprets and response appropriately</a:t>
            </a:r>
            <a:endParaRPr lang="en-AU" sz="2400" b="0" strike="noStrike" spc="-1" dirty="0">
              <a:latin typeface="Arial"/>
            </a:endParaRPr>
          </a:p>
          <a:p>
            <a:pPr>
              <a:lnSpc>
                <a:spcPct val="90000"/>
              </a:lnSpc>
              <a:spcBef>
                <a:spcPts val="1001"/>
              </a:spcBef>
              <a:tabLst>
                <a:tab pos="0" algn="l"/>
              </a:tabLst>
            </a:pPr>
            <a:endParaRPr lang="en-AU" sz="2400" b="0" strike="noStrike" spc="-1" dirty="0">
              <a:latin typeface="Arial"/>
            </a:endParaRPr>
          </a:p>
        </p:txBody>
      </p:sp>
      <p:pic>
        <p:nvPicPr>
          <p:cNvPr id="431" name="Picture 12"/>
          <p:cNvPicPr/>
          <p:nvPr/>
        </p:nvPicPr>
        <p:blipFill>
          <a:blip r:embed="rId2"/>
          <a:stretch/>
        </p:blipFill>
        <p:spPr>
          <a:xfrm>
            <a:off x="9481680" y="116280"/>
            <a:ext cx="2483640" cy="1931040"/>
          </a:xfrm>
          <a:prstGeom prst="rect">
            <a:avLst/>
          </a:prstGeom>
          <a:ln w="0">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30">
                                            <p:txEl>
                                              <p:pRg st="2" end="2"/>
                                            </p:txEl>
                                          </p:spTgt>
                                        </p:tgtEl>
                                        <p:attrNameLst>
                                          <p:attrName>style.visibility</p:attrName>
                                        </p:attrNameLst>
                                      </p:cBhvr>
                                      <p:to>
                                        <p:strVal val="visible"/>
                                      </p:to>
                                    </p:set>
                                    <p:animEffect transition="in" filter="fade">
                                      <p:cBhvr>
                                        <p:cTn id="7" dur="1000"/>
                                        <p:tgtEl>
                                          <p:spTgt spid="430">
                                            <p:txEl>
                                              <p:pRg st="2" end="2"/>
                                            </p:txEl>
                                          </p:spTgt>
                                        </p:tgtEl>
                                      </p:cBhvr>
                                    </p:animEffect>
                                    <p:anim calcmode="lin" valueType="num">
                                      <p:cBhvr>
                                        <p:cTn id="8" dur="1000" fill="hold"/>
                                        <p:tgtEl>
                                          <p:spTgt spid="430">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3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30">
                                            <p:txEl>
                                              <p:pRg st="3" end="3"/>
                                            </p:txEl>
                                          </p:spTgt>
                                        </p:tgtEl>
                                        <p:attrNameLst>
                                          <p:attrName>style.visibility</p:attrName>
                                        </p:attrNameLst>
                                      </p:cBhvr>
                                      <p:to>
                                        <p:strVal val="visible"/>
                                      </p:to>
                                    </p:set>
                                    <p:animEffect transition="in" filter="fade">
                                      <p:cBhvr>
                                        <p:cTn id="14" dur="1000"/>
                                        <p:tgtEl>
                                          <p:spTgt spid="430">
                                            <p:txEl>
                                              <p:pRg st="3" end="3"/>
                                            </p:txEl>
                                          </p:spTgt>
                                        </p:tgtEl>
                                      </p:cBhvr>
                                    </p:animEffect>
                                    <p:anim calcmode="lin" valueType="num">
                                      <p:cBhvr>
                                        <p:cTn id="15" dur="1000" fill="hold"/>
                                        <p:tgtEl>
                                          <p:spTgt spid="430">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3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30">
                                            <p:txEl>
                                              <p:pRg st="4" end="4"/>
                                            </p:txEl>
                                          </p:spTgt>
                                        </p:tgtEl>
                                        <p:attrNameLst>
                                          <p:attrName>style.visibility</p:attrName>
                                        </p:attrNameLst>
                                      </p:cBhvr>
                                      <p:to>
                                        <p:strVal val="visible"/>
                                      </p:to>
                                    </p:set>
                                    <p:animEffect transition="in" filter="fade">
                                      <p:cBhvr>
                                        <p:cTn id="21" dur="1000"/>
                                        <p:tgtEl>
                                          <p:spTgt spid="430">
                                            <p:txEl>
                                              <p:pRg st="4" end="4"/>
                                            </p:txEl>
                                          </p:spTgt>
                                        </p:tgtEl>
                                      </p:cBhvr>
                                    </p:animEffect>
                                    <p:anim calcmode="lin" valueType="num">
                                      <p:cBhvr>
                                        <p:cTn id="22" dur="1000" fill="hold"/>
                                        <p:tgtEl>
                                          <p:spTgt spid="430">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3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30">
                                            <p:txEl>
                                              <p:pRg st="5" end="5"/>
                                            </p:txEl>
                                          </p:spTgt>
                                        </p:tgtEl>
                                        <p:attrNameLst>
                                          <p:attrName>style.visibility</p:attrName>
                                        </p:attrNameLst>
                                      </p:cBhvr>
                                      <p:to>
                                        <p:strVal val="visible"/>
                                      </p:to>
                                    </p:set>
                                    <p:animEffect transition="in" filter="fade">
                                      <p:cBhvr>
                                        <p:cTn id="28" dur="1000"/>
                                        <p:tgtEl>
                                          <p:spTgt spid="430">
                                            <p:txEl>
                                              <p:pRg st="5" end="5"/>
                                            </p:txEl>
                                          </p:spTgt>
                                        </p:tgtEl>
                                      </p:cBhvr>
                                    </p:animEffect>
                                    <p:anim calcmode="lin" valueType="num">
                                      <p:cBhvr>
                                        <p:cTn id="29" dur="1000" fill="hold"/>
                                        <p:tgtEl>
                                          <p:spTgt spid="430">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3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30">
                                            <p:txEl>
                                              <p:pRg st="6" end="6"/>
                                            </p:txEl>
                                          </p:spTgt>
                                        </p:tgtEl>
                                        <p:attrNameLst>
                                          <p:attrName>style.visibility</p:attrName>
                                        </p:attrNameLst>
                                      </p:cBhvr>
                                      <p:to>
                                        <p:strVal val="visible"/>
                                      </p:to>
                                    </p:set>
                                    <p:animEffect transition="in" filter="fade">
                                      <p:cBhvr>
                                        <p:cTn id="35" dur="1000"/>
                                        <p:tgtEl>
                                          <p:spTgt spid="430">
                                            <p:txEl>
                                              <p:pRg st="6" end="6"/>
                                            </p:txEl>
                                          </p:spTgt>
                                        </p:tgtEl>
                                      </p:cBhvr>
                                    </p:animEffect>
                                    <p:anim calcmode="lin" valueType="num">
                                      <p:cBhvr>
                                        <p:cTn id="36" dur="1000" fill="hold"/>
                                        <p:tgtEl>
                                          <p:spTgt spid="430">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43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TextShape 1"/>
          <p:cNvSpPr txBox="1"/>
          <p:nvPr/>
        </p:nvSpPr>
        <p:spPr>
          <a:xfrm>
            <a:off x="609480" y="273600"/>
            <a:ext cx="10972080" cy="1144440"/>
          </a:xfrm>
          <a:prstGeom prst="rect">
            <a:avLst/>
          </a:prstGeom>
          <a:noFill/>
          <a:ln w="0">
            <a:noFill/>
          </a:ln>
        </p:spPr>
        <p:txBody>
          <a:bodyPr lIns="0" tIns="0" rIns="0" bIns="0" anchor="ctr">
            <a:noAutofit/>
          </a:bodyPr>
          <a:lstStyle/>
          <a:p>
            <a:pPr algn="ctr"/>
            <a:r>
              <a:rPr lang="en-AU" sz="4400" b="0" strike="noStrike" spc="-1">
                <a:latin typeface="Arial"/>
              </a:rPr>
              <a:t>NLP: intents and context</a:t>
            </a:r>
          </a:p>
        </p:txBody>
      </p:sp>
      <p:pic>
        <p:nvPicPr>
          <p:cNvPr id="492" name="Picture 491"/>
          <p:cNvPicPr/>
          <p:nvPr/>
        </p:nvPicPr>
        <p:blipFill>
          <a:blip r:embed="rId2"/>
          <a:stretch/>
        </p:blipFill>
        <p:spPr>
          <a:xfrm>
            <a:off x="7020000" y="1418040"/>
            <a:ext cx="4176720" cy="6129360"/>
          </a:xfrm>
          <a:prstGeom prst="rect">
            <a:avLst/>
          </a:prstGeom>
          <a:ln w="0">
            <a:noFill/>
          </a:ln>
        </p:spPr>
      </p:pic>
      <p:pic>
        <p:nvPicPr>
          <p:cNvPr id="493" name="Picture 492"/>
          <p:cNvPicPr/>
          <p:nvPr/>
        </p:nvPicPr>
        <p:blipFill>
          <a:blip r:embed="rId3"/>
          <a:stretch/>
        </p:blipFill>
        <p:spPr>
          <a:xfrm>
            <a:off x="721080" y="4320000"/>
            <a:ext cx="3647520" cy="3133080"/>
          </a:xfrm>
          <a:prstGeom prst="rect">
            <a:avLst/>
          </a:prstGeom>
          <a:ln w="0">
            <a:noFill/>
          </a:ln>
        </p:spPr>
      </p:pic>
      <p:sp>
        <p:nvSpPr>
          <p:cNvPr id="494" name="CustomShape 2"/>
          <p:cNvSpPr/>
          <p:nvPr/>
        </p:nvSpPr>
        <p:spPr>
          <a:xfrm>
            <a:off x="5400000" y="4140000"/>
            <a:ext cx="1440000" cy="720000"/>
          </a:xfrm>
          <a:custGeom>
            <a:avLst/>
            <a:gdLst/>
            <a:ahLst/>
            <a:cxnLst/>
            <a:rect l="0" t="0" r="r" b="b"/>
            <a:pathLst>
              <a:path w="4001" h="2002">
                <a:moveTo>
                  <a:pt x="0" y="500"/>
                </a:moveTo>
                <a:lnTo>
                  <a:pt x="3000" y="500"/>
                </a:lnTo>
                <a:lnTo>
                  <a:pt x="3000" y="0"/>
                </a:lnTo>
                <a:lnTo>
                  <a:pt x="4000" y="1000"/>
                </a:lnTo>
                <a:lnTo>
                  <a:pt x="3000" y="2001"/>
                </a:lnTo>
                <a:lnTo>
                  <a:pt x="3000" y="1500"/>
                </a:lnTo>
                <a:lnTo>
                  <a:pt x="0" y="1500"/>
                </a:lnTo>
                <a:lnTo>
                  <a:pt x="0" y="500"/>
                </a:lnTo>
              </a:path>
            </a:pathLst>
          </a:custGeom>
          <a:solidFill>
            <a:srgbClr val="729FCF"/>
          </a:solidFill>
          <a:ln w="0">
            <a:solidFill>
              <a:srgbClr val="3465A4"/>
            </a:solidFill>
          </a:ln>
        </p:spPr>
        <p:style>
          <a:lnRef idx="0">
            <a:scrgbClr r="0" g="0" b="0"/>
          </a:lnRef>
          <a:fillRef idx="0">
            <a:scrgbClr r="0" g="0" b="0"/>
          </a:fillRef>
          <a:effectRef idx="0">
            <a:scrgbClr r="0" g="0" b="0"/>
          </a:effectRef>
          <a:fontRef idx="minor"/>
        </p:style>
      </p:sp>
      <p:pic>
        <p:nvPicPr>
          <p:cNvPr id="495" name="Picture 494"/>
          <p:cNvPicPr/>
          <p:nvPr/>
        </p:nvPicPr>
        <p:blipFill>
          <a:blip r:embed="rId4"/>
          <a:stretch/>
        </p:blipFill>
        <p:spPr>
          <a:xfrm>
            <a:off x="721080" y="1299960"/>
            <a:ext cx="3418920" cy="3200040"/>
          </a:xfrm>
          <a:prstGeom prst="rect">
            <a:avLst/>
          </a:prstGeom>
          <a:ln w="0">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TextShape 1"/>
          <p:cNvSpPr txBox="1"/>
          <p:nvPr/>
        </p:nvSpPr>
        <p:spPr>
          <a:xfrm>
            <a:off x="609480" y="273600"/>
            <a:ext cx="10972080" cy="1144440"/>
          </a:xfrm>
          <a:prstGeom prst="rect">
            <a:avLst/>
          </a:prstGeom>
          <a:noFill/>
          <a:ln w="0">
            <a:noFill/>
          </a:ln>
        </p:spPr>
        <p:txBody>
          <a:bodyPr lIns="0" tIns="0" rIns="0" bIns="0" anchor="ctr">
            <a:noAutofit/>
          </a:bodyPr>
          <a:lstStyle/>
          <a:p>
            <a:pPr algn="ctr"/>
            <a:r>
              <a:rPr lang="en-AU" sz="4400" b="0" strike="noStrike" spc="-1">
                <a:latin typeface="Arial"/>
              </a:rPr>
              <a:t>Intent and context</a:t>
            </a:r>
          </a:p>
        </p:txBody>
      </p:sp>
      <p:pic>
        <p:nvPicPr>
          <p:cNvPr id="497" name="Picture 496"/>
          <p:cNvPicPr/>
          <p:nvPr/>
        </p:nvPicPr>
        <p:blipFill>
          <a:blip r:embed="rId2"/>
          <a:stretch/>
        </p:blipFill>
        <p:spPr>
          <a:xfrm>
            <a:off x="1128240" y="1656000"/>
            <a:ext cx="12191760" cy="4104000"/>
          </a:xfrm>
          <a:prstGeom prst="rect">
            <a:avLst/>
          </a:prstGeom>
          <a:ln w="0">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CustomShape 1"/>
          <p:cNvSpPr/>
          <p:nvPr/>
        </p:nvSpPr>
        <p:spPr>
          <a:xfrm>
            <a:off x="609480" y="273600"/>
            <a:ext cx="10972080" cy="1144440"/>
          </a:xfrm>
          <a:prstGeom prst="rect">
            <a:avLst/>
          </a:prstGeom>
          <a:noFill/>
          <a:ln w="0">
            <a:noFill/>
          </a:ln>
        </p:spPr>
        <p:style>
          <a:lnRef idx="0">
            <a:scrgbClr r="0" g="0" b="0"/>
          </a:lnRef>
          <a:fillRef idx="0">
            <a:scrgbClr r="0" g="0" b="0"/>
          </a:fillRef>
          <a:effectRef idx="0">
            <a:scrgbClr r="0" g="0" b="0"/>
          </a:effectRef>
          <a:fontRef idx="minor"/>
        </p:style>
      </p:sp>
      <p:pic>
        <p:nvPicPr>
          <p:cNvPr id="499" name="Picture 498"/>
          <p:cNvPicPr/>
          <p:nvPr/>
        </p:nvPicPr>
        <p:blipFill>
          <a:blip r:embed="rId2"/>
          <a:stretch/>
        </p:blipFill>
        <p:spPr>
          <a:xfrm>
            <a:off x="609120" y="2008080"/>
            <a:ext cx="5354280" cy="3169440"/>
          </a:xfrm>
          <a:prstGeom prst="rect">
            <a:avLst/>
          </a:prstGeom>
          <a:ln w="0">
            <a:noFill/>
          </a:ln>
        </p:spPr>
      </p:pic>
      <p:sp>
        <p:nvSpPr>
          <p:cNvPr id="500" name="TextShape 2"/>
          <p:cNvSpPr txBox="1"/>
          <p:nvPr/>
        </p:nvSpPr>
        <p:spPr>
          <a:xfrm>
            <a:off x="609480" y="273600"/>
            <a:ext cx="10972080" cy="1144440"/>
          </a:xfrm>
          <a:prstGeom prst="rect">
            <a:avLst/>
          </a:prstGeom>
          <a:noFill/>
          <a:ln w="0">
            <a:noFill/>
          </a:ln>
        </p:spPr>
        <p:txBody>
          <a:bodyPr lIns="0" tIns="0" rIns="0" bIns="0" anchor="ctr">
            <a:noAutofit/>
          </a:bodyPr>
          <a:lstStyle/>
          <a:p>
            <a:pPr algn="ctr">
              <a:lnSpc>
                <a:spcPct val="100000"/>
              </a:lnSpc>
            </a:pPr>
            <a:r>
              <a:rPr lang="en-US" sz="4400" b="0" strike="noStrike" spc="-1">
                <a:solidFill>
                  <a:srgbClr val="000000"/>
                </a:solidFill>
                <a:latin typeface="Arial"/>
              </a:rPr>
              <a:t>Dynamic integration with internal systems</a:t>
            </a:r>
            <a:endParaRPr lang="en-AU" sz="4400" b="0" strike="noStrike" spc="-1">
              <a:latin typeface="Arial"/>
            </a:endParaRPr>
          </a:p>
        </p:txBody>
      </p:sp>
      <p:sp>
        <p:nvSpPr>
          <p:cNvPr id="501" name="TextShape 3"/>
          <p:cNvSpPr txBox="1"/>
          <p:nvPr/>
        </p:nvSpPr>
        <p:spPr>
          <a:xfrm>
            <a:off x="6231960" y="1604520"/>
            <a:ext cx="5354280" cy="3976920"/>
          </a:xfrm>
          <a:prstGeom prst="rect">
            <a:avLst/>
          </a:prstGeom>
          <a:noFill/>
          <a:ln w="0">
            <a:noFill/>
          </a:ln>
        </p:spPr>
        <p:txBody>
          <a:bodyPr lIns="0" tIns="0" rIns="0" bIns="0">
            <a:normAutofit/>
          </a:bodyPr>
          <a:lstStyle/>
          <a:p>
            <a:pPr marL="432000" indent="-324000">
              <a:spcBef>
                <a:spcPts val="1417"/>
              </a:spcBef>
              <a:buClr>
                <a:srgbClr val="000000"/>
              </a:buClr>
              <a:buSzPct val="45000"/>
              <a:buFont typeface="Wingdings" charset="2"/>
              <a:buChar char=""/>
            </a:pPr>
            <a:r>
              <a:rPr lang="en-AU" sz="3200" b="0" strike="noStrike" spc="-1">
                <a:latin typeface="Arial"/>
              </a:rPr>
              <a:t>Book a meeting</a:t>
            </a:r>
          </a:p>
          <a:p>
            <a:pPr marL="432000" indent="-324000">
              <a:spcBef>
                <a:spcPts val="1417"/>
              </a:spcBef>
              <a:buClr>
                <a:srgbClr val="000000"/>
              </a:buClr>
              <a:buSzPct val="45000"/>
              <a:buFont typeface="Wingdings" charset="2"/>
              <a:buChar char=""/>
            </a:pPr>
            <a:r>
              <a:rPr lang="en-AU" sz="3200" b="0" strike="noStrike" spc="-1">
                <a:latin typeface="Arial"/>
              </a:rPr>
              <a:t>Register</a:t>
            </a:r>
          </a:p>
          <a:p>
            <a:pPr marL="432000" indent="-324000">
              <a:spcBef>
                <a:spcPts val="1417"/>
              </a:spcBef>
              <a:buClr>
                <a:srgbClr val="000000"/>
              </a:buClr>
              <a:buSzPct val="45000"/>
              <a:buFont typeface="Wingdings" charset="2"/>
              <a:buChar char=""/>
            </a:pPr>
            <a:r>
              <a:rPr lang="en-AU" sz="3200" b="0" strike="noStrike" spc="-1">
                <a:latin typeface="Arial"/>
              </a:rPr>
              <a:t>Login</a:t>
            </a:r>
          </a:p>
          <a:p>
            <a:pPr marL="432000" indent="-324000">
              <a:spcBef>
                <a:spcPts val="1417"/>
              </a:spcBef>
              <a:buClr>
                <a:srgbClr val="000000"/>
              </a:buClr>
              <a:buSzPct val="45000"/>
              <a:buFont typeface="Wingdings" charset="2"/>
              <a:buChar char=""/>
            </a:pPr>
            <a:r>
              <a:rPr lang="en-AU" sz="3200" b="0" strike="noStrike" spc="-1">
                <a:latin typeface="Arial"/>
              </a:rPr>
              <a:t>Renew an item</a:t>
            </a:r>
          </a:p>
          <a:p>
            <a:pPr marL="432000" indent="-324000">
              <a:spcBef>
                <a:spcPts val="1417"/>
              </a:spcBef>
              <a:buClr>
                <a:srgbClr val="000000"/>
              </a:buClr>
              <a:buSzPct val="45000"/>
              <a:buFont typeface="Wingdings" charset="2"/>
              <a:buChar char=""/>
            </a:pPr>
            <a:r>
              <a:rPr lang="en-AU" sz="3200" b="0" strike="noStrike" spc="-1">
                <a:latin typeface="Arial"/>
              </a:rPr>
              <a:t>Raise a help ticket</a:t>
            </a:r>
          </a:p>
          <a:p>
            <a:pPr marL="432000" indent="-324000">
              <a:spcBef>
                <a:spcPts val="1417"/>
              </a:spcBef>
              <a:buClr>
                <a:srgbClr val="000000"/>
              </a:buClr>
              <a:buSzPct val="45000"/>
              <a:buFont typeface="Wingdings" charset="2"/>
              <a:buChar char=""/>
            </a:pPr>
            <a:r>
              <a:rPr lang="en-AU" sz="3200" b="0" strike="noStrike" spc="-1">
                <a:latin typeface="Arial"/>
              </a:rPr>
              <a:t>Ask a research question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 name="Picture 501"/>
          <p:cNvPicPr/>
          <p:nvPr/>
        </p:nvPicPr>
        <p:blipFill>
          <a:blip r:embed="rId2"/>
          <a:stretch/>
        </p:blipFill>
        <p:spPr>
          <a:xfrm>
            <a:off x="2231280" y="1604520"/>
            <a:ext cx="7728120" cy="3977280"/>
          </a:xfrm>
          <a:prstGeom prst="rect">
            <a:avLst/>
          </a:prstGeom>
          <a:ln w="0">
            <a:noFill/>
          </a:ln>
        </p:spPr>
      </p:pic>
      <p:sp>
        <p:nvSpPr>
          <p:cNvPr id="503" name="TextShape 1"/>
          <p:cNvSpPr txBox="1"/>
          <p:nvPr/>
        </p:nvSpPr>
        <p:spPr>
          <a:xfrm>
            <a:off x="609480" y="273600"/>
            <a:ext cx="10972440" cy="1144800"/>
          </a:xfrm>
          <a:prstGeom prst="rect">
            <a:avLst/>
          </a:prstGeom>
          <a:noFill/>
          <a:ln w="0">
            <a:noFill/>
          </a:ln>
        </p:spPr>
        <p:txBody>
          <a:bodyPr lIns="0" tIns="0" rIns="0" bIns="0" anchor="ctr">
            <a:noAutofit/>
          </a:bodyPr>
          <a:lstStyle/>
          <a:p>
            <a:pPr algn="ctr"/>
            <a:r>
              <a:rPr lang="en-AU" sz="4400" b="0" strike="noStrike" spc="-1">
                <a:latin typeface="Arial"/>
              </a:rPr>
              <a:t>Context and API integration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CustomShape 1"/>
          <p:cNvSpPr/>
          <p:nvPr/>
        </p:nvSpPr>
        <p:spPr>
          <a:xfrm>
            <a:off x="609480" y="273600"/>
            <a:ext cx="10971000" cy="1143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AU" sz="4400" b="0" strike="noStrike" spc="-1">
                <a:solidFill>
                  <a:srgbClr val="000000"/>
                </a:solidFill>
                <a:latin typeface="Arial"/>
                <a:ea typeface="DejaVu Sans"/>
              </a:rPr>
              <a:t>AI design considerations</a:t>
            </a:r>
            <a:endParaRPr lang="en-AU" sz="4400" b="0" strike="noStrike" spc="-1">
              <a:latin typeface="Arial"/>
            </a:endParaRPr>
          </a:p>
        </p:txBody>
      </p:sp>
      <p:sp>
        <p:nvSpPr>
          <p:cNvPr id="507" name="CustomShape 2"/>
          <p:cNvSpPr/>
          <p:nvPr/>
        </p:nvSpPr>
        <p:spPr>
          <a:xfrm>
            <a:off x="609480" y="1604520"/>
            <a:ext cx="10971000" cy="397584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lnSpcReduction="10000"/>
          </a:bodyPr>
          <a:lstStyle/>
          <a:p>
            <a:pPr marL="108720">
              <a:lnSpc>
                <a:spcPct val="100000"/>
              </a:lnSpc>
              <a:spcBef>
                <a:spcPts val="1417"/>
              </a:spcBef>
            </a:pPr>
            <a:r>
              <a:rPr lang="en-AU" sz="3200" b="1" strike="noStrike" spc="-1" dirty="0">
                <a:solidFill>
                  <a:srgbClr val="BD582C"/>
                </a:solidFill>
                <a:latin typeface="Arial"/>
                <a:ea typeface="DejaVu Sans"/>
              </a:rPr>
              <a:t>Poisoning and manipulation</a:t>
            </a:r>
            <a:endParaRPr lang="en-AU" sz="3200" b="0" strike="noStrike" spc="-1" dirty="0">
              <a:latin typeface="Arial"/>
            </a:endParaRPr>
          </a:p>
          <a:p>
            <a:pPr marL="864000" lvl="1" indent="-322560">
              <a:lnSpc>
                <a:spcPct val="100000"/>
              </a:lnSpc>
              <a:spcBef>
                <a:spcPts val="1134"/>
              </a:spcBef>
              <a:buClr>
                <a:srgbClr val="000000"/>
              </a:buClr>
              <a:buSzPct val="75000"/>
              <a:buFont typeface="Symbol"/>
              <a:buChar char=""/>
            </a:pPr>
            <a:r>
              <a:rPr lang="en-AU" sz="2800" b="0" strike="noStrike" spc="-1" dirty="0">
                <a:solidFill>
                  <a:srgbClr val="000000"/>
                </a:solidFill>
                <a:latin typeface="Arial"/>
                <a:ea typeface="DejaVu Sans"/>
              </a:rPr>
              <a:t>Don’t assume all usage of your systems is passive/innocuous</a:t>
            </a:r>
            <a:endParaRPr lang="en-AU" sz="2800" b="0" strike="noStrike" spc="-1" dirty="0">
              <a:latin typeface="Arial"/>
            </a:endParaRPr>
          </a:p>
          <a:p>
            <a:pPr marL="864000" lvl="1" indent="-322560">
              <a:lnSpc>
                <a:spcPct val="100000"/>
              </a:lnSpc>
              <a:spcBef>
                <a:spcPts val="1134"/>
              </a:spcBef>
              <a:buClr>
                <a:srgbClr val="000000"/>
              </a:buClr>
              <a:buSzPct val="75000"/>
              <a:buFont typeface="Symbol"/>
              <a:buChar char=""/>
            </a:pPr>
            <a:r>
              <a:rPr lang="en-AU" sz="2800" b="0" strike="noStrike" spc="-1" dirty="0">
                <a:solidFill>
                  <a:srgbClr val="000000"/>
                </a:solidFill>
                <a:latin typeface="Arial"/>
                <a:ea typeface="DejaVu Sans"/>
              </a:rPr>
              <a:t>“Training” is essential to AI so if you can feed the system with particular behaviour you may be able to train it to give the result you want</a:t>
            </a:r>
            <a:endParaRPr lang="en-AU" sz="2800" b="0" strike="noStrike" spc="-1" dirty="0">
              <a:latin typeface="Arial"/>
            </a:endParaRPr>
          </a:p>
          <a:p>
            <a:pPr marL="83520">
              <a:lnSpc>
                <a:spcPct val="100000"/>
              </a:lnSpc>
              <a:spcBef>
                <a:spcPts val="1134"/>
              </a:spcBef>
            </a:pPr>
            <a:r>
              <a:rPr lang="en-AU" sz="2800" b="1" strike="noStrike" spc="-1" dirty="0">
                <a:solidFill>
                  <a:srgbClr val="BD582C"/>
                </a:solidFill>
                <a:latin typeface="Arial"/>
                <a:ea typeface="DejaVu Sans"/>
              </a:rPr>
              <a:t>Algorithmic Bias</a:t>
            </a:r>
            <a:endParaRPr lang="en-AU" sz="2800" b="0" strike="noStrike" spc="-1" dirty="0">
              <a:latin typeface="Arial"/>
            </a:endParaRPr>
          </a:p>
          <a:p>
            <a:pPr marL="864000" lvl="1" indent="-322560">
              <a:lnSpc>
                <a:spcPct val="100000"/>
              </a:lnSpc>
              <a:spcBef>
                <a:spcPts val="1134"/>
              </a:spcBef>
              <a:buClr>
                <a:srgbClr val="000000"/>
              </a:buClr>
              <a:buSzPct val="75000"/>
              <a:buFont typeface="Symbol"/>
              <a:buChar char=""/>
            </a:pPr>
            <a:r>
              <a:rPr lang="en-AU" sz="2800" b="0" strike="noStrike" spc="-1" dirty="0">
                <a:solidFill>
                  <a:srgbClr val="000000"/>
                </a:solidFill>
                <a:latin typeface="Arial"/>
                <a:ea typeface="DejaVu Sans"/>
              </a:rPr>
              <a:t>Driven by data</a:t>
            </a:r>
            <a:endParaRPr lang="en-AU" sz="2800" b="0" strike="noStrike" spc="-1" dirty="0">
              <a:latin typeface="Arial"/>
            </a:endParaRPr>
          </a:p>
          <a:p>
            <a:pPr marL="864000" lvl="1" indent="-322560">
              <a:lnSpc>
                <a:spcPct val="100000"/>
              </a:lnSpc>
              <a:spcBef>
                <a:spcPts val="1134"/>
              </a:spcBef>
              <a:buClr>
                <a:srgbClr val="000000"/>
              </a:buClr>
              <a:buSzPct val="75000"/>
              <a:buFont typeface="Symbol"/>
              <a:buChar char=""/>
            </a:pPr>
            <a:r>
              <a:rPr lang="en-AU" sz="2800" b="0" strike="noStrike" spc="-1" dirty="0">
                <a:solidFill>
                  <a:srgbClr val="000000"/>
                </a:solidFill>
                <a:latin typeface="Arial"/>
                <a:ea typeface="DejaVu Sans"/>
              </a:rPr>
              <a:t>Driven by assumptions</a:t>
            </a:r>
            <a:endParaRPr lang="en-AU" sz="2800" b="0" strike="noStrike" spc="-1" dirty="0">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07">
                                            <p:txEl>
                                              <p:pRg st="0" end="0"/>
                                            </p:txEl>
                                          </p:spTgt>
                                        </p:tgtEl>
                                        <p:attrNameLst>
                                          <p:attrName>style.visibility</p:attrName>
                                        </p:attrNameLst>
                                      </p:cBhvr>
                                      <p:to>
                                        <p:strVal val="visible"/>
                                      </p:to>
                                    </p:set>
                                    <p:animEffect transition="in" filter="fade">
                                      <p:cBhvr>
                                        <p:cTn id="7" dur="1000"/>
                                        <p:tgtEl>
                                          <p:spTgt spid="507">
                                            <p:txEl>
                                              <p:pRg st="0" end="0"/>
                                            </p:txEl>
                                          </p:spTgt>
                                        </p:tgtEl>
                                      </p:cBhvr>
                                    </p:animEffect>
                                    <p:anim calcmode="lin" valueType="num">
                                      <p:cBhvr>
                                        <p:cTn id="8" dur="1000" fill="hold"/>
                                        <p:tgtEl>
                                          <p:spTgt spid="5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0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07">
                                            <p:txEl>
                                              <p:pRg st="1" end="1"/>
                                            </p:txEl>
                                          </p:spTgt>
                                        </p:tgtEl>
                                        <p:attrNameLst>
                                          <p:attrName>style.visibility</p:attrName>
                                        </p:attrNameLst>
                                      </p:cBhvr>
                                      <p:to>
                                        <p:strVal val="visible"/>
                                      </p:to>
                                    </p:set>
                                    <p:animEffect transition="in" filter="fade">
                                      <p:cBhvr>
                                        <p:cTn id="12" dur="1000"/>
                                        <p:tgtEl>
                                          <p:spTgt spid="507">
                                            <p:txEl>
                                              <p:pRg st="1" end="1"/>
                                            </p:txEl>
                                          </p:spTgt>
                                        </p:tgtEl>
                                      </p:cBhvr>
                                    </p:animEffect>
                                    <p:anim calcmode="lin" valueType="num">
                                      <p:cBhvr>
                                        <p:cTn id="13" dur="1000" fill="hold"/>
                                        <p:tgtEl>
                                          <p:spTgt spid="50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0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07">
                                            <p:txEl>
                                              <p:pRg st="2" end="2"/>
                                            </p:txEl>
                                          </p:spTgt>
                                        </p:tgtEl>
                                        <p:attrNameLst>
                                          <p:attrName>style.visibility</p:attrName>
                                        </p:attrNameLst>
                                      </p:cBhvr>
                                      <p:to>
                                        <p:strVal val="visible"/>
                                      </p:to>
                                    </p:set>
                                    <p:animEffect transition="in" filter="fade">
                                      <p:cBhvr>
                                        <p:cTn id="17" dur="1000"/>
                                        <p:tgtEl>
                                          <p:spTgt spid="507">
                                            <p:txEl>
                                              <p:pRg st="2" end="2"/>
                                            </p:txEl>
                                          </p:spTgt>
                                        </p:tgtEl>
                                      </p:cBhvr>
                                    </p:animEffect>
                                    <p:anim calcmode="lin" valueType="num">
                                      <p:cBhvr>
                                        <p:cTn id="18" dur="1000" fill="hold"/>
                                        <p:tgtEl>
                                          <p:spTgt spid="50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07">
                                            <p:txEl>
                                              <p:pRg st="3" end="3"/>
                                            </p:txEl>
                                          </p:spTgt>
                                        </p:tgtEl>
                                        <p:attrNameLst>
                                          <p:attrName>style.visibility</p:attrName>
                                        </p:attrNameLst>
                                      </p:cBhvr>
                                      <p:to>
                                        <p:strVal val="visible"/>
                                      </p:to>
                                    </p:set>
                                    <p:animEffect transition="in" filter="fade">
                                      <p:cBhvr>
                                        <p:cTn id="24" dur="1000"/>
                                        <p:tgtEl>
                                          <p:spTgt spid="507">
                                            <p:txEl>
                                              <p:pRg st="3" end="3"/>
                                            </p:txEl>
                                          </p:spTgt>
                                        </p:tgtEl>
                                      </p:cBhvr>
                                    </p:animEffect>
                                    <p:anim calcmode="lin" valueType="num">
                                      <p:cBhvr>
                                        <p:cTn id="25" dur="1000" fill="hold"/>
                                        <p:tgtEl>
                                          <p:spTgt spid="50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07">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07">
                                            <p:txEl>
                                              <p:pRg st="4" end="4"/>
                                            </p:txEl>
                                          </p:spTgt>
                                        </p:tgtEl>
                                        <p:attrNameLst>
                                          <p:attrName>style.visibility</p:attrName>
                                        </p:attrNameLst>
                                      </p:cBhvr>
                                      <p:to>
                                        <p:strVal val="visible"/>
                                      </p:to>
                                    </p:set>
                                    <p:animEffect transition="in" filter="fade">
                                      <p:cBhvr>
                                        <p:cTn id="29" dur="1000"/>
                                        <p:tgtEl>
                                          <p:spTgt spid="507">
                                            <p:txEl>
                                              <p:pRg st="4" end="4"/>
                                            </p:txEl>
                                          </p:spTgt>
                                        </p:tgtEl>
                                      </p:cBhvr>
                                    </p:animEffect>
                                    <p:anim calcmode="lin" valueType="num">
                                      <p:cBhvr>
                                        <p:cTn id="30" dur="1000" fill="hold"/>
                                        <p:tgtEl>
                                          <p:spTgt spid="507">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07">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07">
                                            <p:txEl>
                                              <p:pRg st="5" end="5"/>
                                            </p:txEl>
                                          </p:spTgt>
                                        </p:tgtEl>
                                        <p:attrNameLst>
                                          <p:attrName>style.visibility</p:attrName>
                                        </p:attrNameLst>
                                      </p:cBhvr>
                                      <p:to>
                                        <p:strVal val="visible"/>
                                      </p:to>
                                    </p:set>
                                    <p:animEffect transition="in" filter="fade">
                                      <p:cBhvr>
                                        <p:cTn id="34" dur="1000"/>
                                        <p:tgtEl>
                                          <p:spTgt spid="507">
                                            <p:txEl>
                                              <p:pRg st="5" end="5"/>
                                            </p:txEl>
                                          </p:spTgt>
                                        </p:tgtEl>
                                      </p:cBhvr>
                                    </p:animEffect>
                                    <p:anim calcmode="lin" valueType="num">
                                      <p:cBhvr>
                                        <p:cTn id="35" dur="1000" fill="hold"/>
                                        <p:tgtEl>
                                          <p:spTgt spid="507">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50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CustomShape 1"/>
          <p:cNvSpPr/>
          <p:nvPr/>
        </p:nvSpPr>
        <p:spPr>
          <a:xfrm>
            <a:off x="609480" y="273600"/>
            <a:ext cx="10971000" cy="1143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AU" sz="4400" b="0" strike="noStrike" spc="-1">
                <a:solidFill>
                  <a:srgbClr val="000000"/>
                </a:solidFill>
                <a:latin typeface="Arial"/>
                <a:ea typeface="DejaVu Sans"/>
              </a:rPr>
              <a:t>Microsoft Tay experience</a:t>
            </a:r>
            <a:endParaRPr lang="en-AU" sz="4400" b="0" strike="noStrike" spc="-1">
              <a:latin typeface="Arial"/>
            </a:endParaRPr>
          </a:p>
        </p:txBody>
      </p:sp>
      <p:sp>
        <p:nvSpPr>
          <p:cNvPr id="509" name="CustomShape 2"/>
          <p:cNvSpPr/>
          <p:nvPr/>
        </p:nvSpPr>
        <p:spPr>
          <a:xfrm>
            <a:off x="1080000" y="2030040"/>
            <a:ext cx="9934920" cy="2648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AU" sz="1800" b="0" strike="noStrike" spc="-1">
                <a:solidFill>
                  <a:srgbClr val="000000"/>
                </a:solidFill>
                <a:latin typeface="Arial"/>
                <a:ea typeface="DejaVu Sans"/>
              </a:rPr>
              <a:t>On March 23, 2016, Microsoft released Tay to the public on Twitter. At first, Tay engaged harmlessly with her growing number of followers with banter and lame jokes. But after only a few hours, Tay started tweeting highly offensive things, such as: “I f@#%&amp;*# hate feminists and they should all die and burn in hell” or “Bush did 9/11 and Hitler would have done a better job…”</a:t>
            </a:r>
            <a:endParaRPr lang="en-AU" sz="1800" b="0" strike="noStrike" spc="-1">
              <a:latin typeface="Arial"/>
            </a:endParaRPr>
          </a:p>
          <a:p>
            <a:pPr>
              <a:lnSpc>
                <a:spcPct val="100000"/>
              </a:lnSpc>
            </a:pPr>
            <a:endParaRPr lang="en-AU" sz="1800" b="0" strike="noStrike" spc="-1">
              <a:latin typeface="Arial"/>
            </a:endParaRPr>
          </a:p>
          <a:p>
            <a:pPr>
              <a:lnSpc>
                <a:spcPct val="100000"/>
              </a:lnSpc>
            </a:pPr>
            <a:r>
              <a:rPr lang="en-AU" sz="1800" b="0" strike="noStrike" spc="-1">
                <a:solidFill>
                  <a:srgbClr val="000000"/>
                </a:solidFill>
                <a:latin typeface="Arial"/>
                <a:ea typeface="DejaVu Sans"/>
              </a:rPr>
              <a:t>Within 16 hours of her release, Tay had tweeted more than 95,000 times, and a troubling percentage of her messages were abusive and offensive. Twitter users started registering their outrage, and Microsoft had little choice but to suspend the account. What the company had intended on being a fun experiment in “conversational understanding” had become their very own golem, spiraling out of control through the animating force of language.</a:t>
            </a:r>
            <a:endParaRPr lang="en-AU" sz="1800" b="0" strike="noStrike" spc="-1">
              <a:latin typeface="Arial"/>
            </a:endParaRPr>
          </a:p>
        </p:txBody>
      </p:sp>
      <p:sp>
        <p:nvSpPr>
          <p:cNvPr id="510" name="CustomShape 3"/>
          <p:cNvSpPr/>
          <p:nvPr/>
        </p:nvSpPr>
        <p:spPr>
          <a:xfrm>
            <a:off x="775800" y="5238360"/>
            <a:ext cx="10638360" cy="345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AU" sz="1400" b="0" strike="noStrike" spc="-1">
                <a:solidFill>
                  <a:srgbClr val="000000"/>
                </a:solidFill>
                <a:latin typeface="Arial"/>
                <a:ea typeface="DejaVu Sans"/>
              </a:rPr>
              <a:t>https://spectrum.ieee.org/in-2016-microsofts-racist-chatbot-revealed-the-dangers-of-online-conversation</a:t>
            </a:r>
            <a:endParaRPr lang="en-AU" sz="1400" b="0" strike="noStrike" spc="-1">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CustomShape 1"/>
          <p:cNvSpPr/>
          <p:nvPr/>
        </p:nvSpPr>
        <p:spPr>
          <a:xfrm>
            <a:off x="609480" y="273600"/>
            <a:ext cx="10969920" cy="1142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AU" sz="4400" b="0" strike="noStrike" spc="-1">
                <a:solidFill>
                  <a:srgbClr val="8E4221"/>
                </a:solidFill>
                <a:latin typeface="Arial"/>
                <a:ea typeface="DejaVu Sans"/>
              </a:rPr>
              <a:t>The terminal experience</a:t>
            </a:r>
            <a:endParaRPr lang="en-AU" sz="4400" b="0" strike="noStrike" spc="-1">
              <a:latin typeface="Arial"/>
            </a:endParaRPr>
          </a:p>
        </p:txBody>
      </p:sp>
      <p:sp>
        <p:nvSpPr>
          <p:cNvPr id="512" name="CustomShape 2"/>
          <p:cNvSpPr/>
          <p:nvPr/>
        </p:nvSpPr>
        <p:spPr>
          <a:xfrm>
            <a:off x="918360" y="1957680"/>
            <a:ext cx="5561640" cy="39747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marL="228600" indent="-226080">
              <a:lnSpc>
                <a:spcPct val="90000"/>
              </a:lnSpc>
              <a:spcBef>
                <a:spcPts val="1001"/>
              </a:spcBef>
              <a:buClr>
                <a:srgbClr val="000000"/>
              </a:buClr>
              <a:buFont typeface="Arial"/>
              <a:buChar char="•"/>
            </a:pPr>
            <a:r>
              <a:rPr lang="en-AU" sz="2800" b="0" strike="noStrike" spc="-1">
                <a:solidFill>
                  <a:srgbClr val="000000"/>
                </a:solidFill>
                <a:latin typeface="Arial"/>
                <a:ea typeface="DejaVu Sans"/>
              </a:rPr>
              <a:t>AI assistants are supplanting in-person assistants</a:t>
            </a:r>
            <a:endParaRPr lang="en-AU" sz="2800" b="0" strike="noStrike" spc="-1">
              <a:latin typeface="Arial"/>
            </a:endParaRPr>
          </a:p>
          <a:p>
            <a:pPr marL="228600" indent="-226080">
              <a:lnSpc>
                <a:spcPct val="90000"/>
              </a:lnSpc>
              <a:spcBef>
                <a:spcPts val="1001"/>
              </a:spcBef>
              <a:buClr>
                <a:srgbClr val="000000"/>
              </a:buClr>
              <a:buFont typeface="Arial"/>
              <a:buChar char="•"/>
            </a:pPr>
            <a:r>
              <a:rPr lang="en-AU" sz="2800" b="0" strike="noStrike" spc="-1">
                <a:solidFill>
                  <a:srgbClr val="000000"/>
                </a:solidFill>
                <a:latin typeface="Arial"/>
                <a:ea typeface="DejaVu Sans"/>
              </a:rPr>
              <a:t>There is often little measurement of their effectiveness (</a:t>
            </a:r>
            <a:r>
              <a:rPr lang="en-AU" sz="2800" b="0" i="1" strike="noStrike" spc="-1">
                <a:solidFill>
                  <a:srgbClr val="000000"/>
                </a:solidFill>
                <a:latin typeface="Arial"/>
                <a:ea typeface="DejaVu Sans"/>
              </a:rPr>
              <a:t>cost</a:t>
            </a:r>
            <a:r>
              <a:rPr lang="en-AU" sz="2800" b="0" strike="noStrike" spc="-1">
                <a:solidFill>
                  <a:srgbClr val="000000"/>
                </a:solidFill>
                <a:latin typeface="Arial"/>
                <a:ea typeface="DejaVu Sans"/>
              </a:rPr>
              <a:t>-driven change)</a:t>
            </a:r>
            <a:endParaRPr lang="en-AU" sz="2800" b="0" strike="noStrike" spc="-1">
              <a:latin typeface="Arial"/>
            </a:endParaRPr>
          </a:p>
          <a:p>
            <a:pPr marL="228600" indent="-226080">
              <a:lnSpc>
                <a:spcPct val="90000"/>
              </a:lnSpc>
              <a:spcBef>
                <a:spcPts val="1001"/>
              </a:spcBef>
              <a:buClr>
                <a:srgbClr val="000000"/>
              </a:buClr>
              <a:buFont typeface="Arial"/>
              <a:buChar char="•"/>
            </a:pPr>
            <a:r>
              <a:rPr lang="en-AU" sz="2800" b="0" strike="noStrike" spc="-1">
                <a:solidFill>
                  <a:srgbClr val="000000"/>
                </a:solidFill>
                <a:latin typeface="Arial"/>
                <a:ea typeface="DejaVu Sans"/>
              </a:rPr>
              <a:t>We have all see the “terminal experience”.  Sometimes they happen at the most critical time </a:t>
            </a:r>
            <a:endParaRPr lang="en-AU" sz="2800" b="0" strike="noStrike" spc="-1">
              <a:latin typeface="Arial"/>
            </a:endParaRPr>
          </a:p>
          <a:p>
            <a:pPr>
              <a:lnSpc>
                <a:spcPct val="90000"/>
              </a:lnSpc>
              <a:spcBef>
                <a:spcPts val="1001"/>
              </a:spcBef>
              <a:tabLst>
                <a:tab pos="0" algn="l"/>
              </a:tabLst>
            </a:pPr>
            <a:r>
              <a:rPr lang="en-AU" sz="2800" b="0" strike="noStrike" spc="-1">
                <a:solidFill>
                  <a:srgbClr val="000000"/>
                </a:solidFill>
                <a:latin typeface="Arial"/>
                <a:ea typeface="DejaVu Sans"/>
              </a:rPr>
              <a:t>     (e.g. travel bookings)</a:t>
            </a:r>
            <a:endParaRPr lang="en-AU" sz="2800" b="0" strike="noStrike" spc="-1">
              <a:latin typeface="Arial"/>
            </a:endParaRPr>
          </a:p>
          <a:p>
            <a:pPr>
              <a:lnSpc>
                <a:spcPct val="90000"/>
              </a:lnSpc>
              <a:spcBef>
                <a:spcPts val="1001"/>
              </a:spcBef>
              <a:tabLst>
                <a:tab pos="0" algn="l"/>
              </a:tabLst>
            </a:pPr>
            <a:endParaRPr lang="en-AU" sz="2800" b="0" strike="noStrike" spc="-1">
              <a:latin typeface="Arial"/>
            </a:endParaRPr>
          </a:p>
          <a:p>
            <a:pPr>
              <a:lnSpc>
                <a:spcPct val="90000"/>
              </a:lnSpc>
              <a:spcBef>
                <a:spcPts val="1001"/>
              </a:spcBef>
              <a:tabLst>
                <a:tab pos="0" algn="l"/>
              </a:tabLst>
            </a:pPr>
            <a:endParaRPr lang="en-AU" sz="2800" b="0" strike="noStrike" spc="-1">
              <a:latin typeface="Arial"/>
            </a:endParaRPr>
          </a:p>
        </p:txBody>
      </p:sp>
      <p:pic>
        <p:nvPicPr>
          <p:cNvPr id="513" name="Picture 4"/>
          <p:cNvPicPr/>
          <p:nvPr/>
        </p:nvPicPr>
        <p:blipFill>
          <a:blip r:embed="rId2"/>
          <a:srcRect t="5983"/>
          <a:stretch/>
        </p:blipFill>
        <p:spPr>
          <a:xfrm>
            <a:off x="7890120" y="540000"/>
            <a:ext cx="3742560" cy="5644440"/>
          </a:xfrm>
          <a:prstGeom prst="rect">
            <a:avLst/>
          </a:prstGeom>
          <a:ln w="0">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CustomShape 1"/>
          <p:cNvSpPr/>
          <p:nvPr/>
        </p:nvSpPr>
        <p:spPr>
          <a:xfrm>
            <a:off x="609480" y="273600"/>
            <a:ext cx="10969560" cy="1141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AU" sz="4400" b="0" strike="noStrike" spc="-1">
                <a:solidFill>
                  <a:srgbClr val="000000"/>
                </a:solidFill>
                <a:latin typeface="Arial"/>
                <a:ea typeface="DejaVu Sans"/>
              </a:rPr>
              <a:t>Explorations with enhanced discovery</a:t>
            </a:r>
            <a:endParaRPr lang="en-AU" sz="4400" b="0" strike="noStrike" spc="-1">
              <a:latin typeface="Arial"/>
            </a:endParaRPr>
          </a:p>
        </p:txBody>
      </p:sp>
      <p:sp>
        <p:nvSpPr>
          <p:cNvPr id="515" name="CustomShape 2"/>
          <p:cNvSpPr/>
          <p:nvPr/>
        </p:nvSpPr>
        <p:spPr>
          <a:xfrm>
            <a:off x="609480" y="1604520"/>
            <a:ext cx="10969560" cy="3974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marL="360">
              <a:lnSpc>
                <a:spcPct val="90000"/>
              </a:lnSpc>
              <a:spcBef>
                <a:spcPts val="1001"/>
              </a:spcBef>
            </a:pPr>
            <a:r>
              <a:rPr lang="en-AU" sz="2800" b="0" strike="noStrike" spc="-1">
                <a:solidFill>
                  <a:srgbClr val="000000"/>
                </a:solidFill>
                <a:latin typeface="Arial"/>
                <a:ea typeface="DejaVu Sans"/>
              </a:rPr>
              <a:t>Feeding Analytics into</a:t>
            </a:r>
            <a:endParaRPr lang="en-AU" sz="2800" b="0" strike="noStrike" spc="-1">
              <a:latin typeface="Arial"/>
            </a:endParaRPr>
          </a:p>
          <a:p>
            <a:pPr marL="685800" lvl="1" indent="-225720">
              <a:lnSpc>
                <a:spcPct val="90000"/>
              </a:lnSpc>
              <a:spcBef>
                <a:spcPts val="499"/>
              </a:spcBef>
              <a:buClr>
                <a:srgbClr val="000000"/>
              </a:buClr>
              <a:buFont typeface="Symbol"/>
              <a:buChar char="Þ"/>
            </a:pPr>
            <a:r>
              <a:rPr lang="en-AU" sz="2400" b="0" strike="noStrike" spc="-1">
                <a:solidFill>
                  <a:srgbClr val="AB620D"/>
                </a:solidFill>
                <a:latin typeface="Arial"/>
                <a:ea typeface="DejaVu Sans"/>
              </a:rPr>
              <a:t>Learning</a:t>
            </a:r>
            <a:endParaRPr lang="en-AU" sz="2400" b="0" strike="noStrike" spc="-1">
              <a:latin typeface="Arial"/>
            </a:endParaRPr>
          </a:p>
          <a:p>
            <a:pPr marL="685800" lvl="1" indent="-225720">
              <a:lnSpc>
                <a:spcPct val="90000"/>
              </a:lnSpc>
              <a:spcBef>
                <a:spcPts val="499"/>
              </a:spcBef>
              <a:buClr>
                <a:srgbClr val="000000"/>
              </a:buClr>
              <a:buFont typeface="Symbol"/>
              <a:buChar char="Þ"/>
            </a:pPr>
            <a:r>
              <a:rPr lang="en-AU" sz="2400" b="0" strike="noStrike" spc="-1">
                <a:solidFill>
                  <a:srgbClr val="E09878"/>
                </a:solidFill>
                <a:latin typeface="Arial"/>
                <a:ea typeface="DejaVu Sans"/>
              </a:rPr>
              <a:t>Model</a:t>
            </a:r>
            <a:endParaRPr lang="en-AU" sz="2400" b="0" strike="noStrike" spc="-1">
              <a:latin typeface="Arial"/>
            </a:endParaRPr>
          </a:p>
          <a:p>
            <a:pPr marL="685800" lvl="1" indent="-225720">
              <a:lnSpc>
                <a:spcPct val="90000"/>
              </a:lnSpc>
              <a:spcBef>
                <a:spcPts val="499"/>
              </a:spcBef>
              <a:buClr>
                <a:srgbClr val="000000"/>
              </a:buClr>
              <a:buFont typeface="Symbol"/>
              <a:buChar char="Þ"/>
            </a:pPr>
            <a:r>
              <a:rPr lang="en-AU" sz="2400" b="0" strike="noStrike" spc="-1">
                <a:solidFill>
                  <a:srgbClr val="746241"/>
                </a:solidFill>
                <a:latin typeface="Arial"/>
                <a:ea typeface="DejaVu Sans"/>
              </a:rPr>
              <a:t>Recommendations</a:t>
            </a:r>
            <a:endParaRPr lang="en-AU" sz="2400" b="0" strike="noStrike" spc="-1">
              <a:latin typeface="Arial"/>
            </a:endParaRPr>
          </a:p>
        </p:txBody>
      </p:sp>
      <p:pic>
        <p:nvPicPr>
          <p:cNvPr id="516" name="Picture 3"/>
          <p:cNvPicPr/>
          <p:nvPr/>
        </p:nvPicPr>
        <p:blipFill>
          <a:blip r:embed="rId2"/>
          <a:stretch/>
        </p:blipFill>
        <p:spPr>
          <a:xfrm>
            <a:off x="4154400" y="2102400"/>
            <a:ext cx="7636320" cy="3282120"/>
          </a:xfrm>
          <a:prstGeom prst="rect">
            <a:avLst/>
          </a:prstGeom>
          <a:ln w="0">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FF26C-8067-D557-E4E6-ACE61E1AE9F9}"/>
              </a:ext>
            </a:extLst>
          </p:cNvPr>
          <p:cNvSpPr>
            <a:spLocks noGrp="1"/>
          </p:cNvSpPr>
          <p:nvPr>
            <p:ph type="title"/>
          </p:nvPr>
        </p:nvSpPr>
        <p:spPr/>
        <p:txBody>
          <a:bodyPr/>
          <a:lstStyle/>
          <a:p>
            <a:r>
              <a:rPr lang="en-AU" dirty="0"/>
              <a:t>AI design considerations</a:t>
            </a:r>
          </a:p>
        </p:txBody>
      </p:sp>
      <p:sp>
        <p:nvSpPr>
          <p:cNvPr id="3" name="Subtitle 2">
            <a:extLst>
              <a:ext uri="{FF2B5EF4-FFF2-40B4-BE49-F238E27FC236}">
                <a16:creationId xmlns:a16="http://schemas.microsoft.com/office/drawing/2014/main" id="{1E5972AC-FE8E-F126-DAD7-BEC06E0F85EB}"/>
              </a:ext>
            </a:extLst>
          </p:cNvPr>
          <p:cNvSpPr>
            <a:spLocks noGrp="1"/>
          </p:cNvSpPr>
          <p:nvPr>
            <p:ph type="body"/>
          </p:nvPr>
        </p:nvSpPr>
        <p:spPr>
          <a:xfrm>
            <a:off x="609480" y="1806898"/>
            <a:ext cx="10972440" cy="4070575"/>
          </a:xfrm>
        </p:spPr>
        <p:txBody>
          <a:bodyPr>
            <a:normAutofit lnSpcReduction="10000"/>
          </a:bodyPr>
          <a:lstStyle/>
          <a:p>
            <a:pPr marL="0" indent="0">
              <a:buNone/>
            </a:pPr>
            <a:r>
              <a:rPr lang="en-AU" dirty="0"/>
              <a:t>Algorithmic bias</a:t>
            </a:r>
          </a:p>
          <a:p>
            <a:pPr lvl="1"/>
            <a:r>
              <a:rPr lang="en-AU" dirty="0"/>
              <a:t>AI is as good as its training data</a:t>
            </a:r>
          </a:p>
          <a:p>
            <a:pPr lvl="1"/>
            <a:r>
              <a:rPr lang="en-AU" dirty="0"/>
              <a:t>The source of training data can have implicit and explicit bias</a:t>
            </a:r>
          </a:p>
          <a:p>
            <a:pPr marL="0" indent="0">
              <a:buNone/>
            </a:pPr>
            <a:br>
              <a:rPr lang="en-AU" dirty="0"/>
            </a:br>
            <a:r>
              <a:rPr lang="en-AU" dirty="0"/>
              <a:t>Anonymity and loss of Anonymity</a:t>
            </a:r>
          </a:p>
          <a:p>
            <a:pPr lvl="1"/>
            <a:r>
              <a:rPr lang="en-AU" dirty="0"/>
              <a:t>Sharing data for AI systems can result in loss of anonymity</a:t>
            </a:r>
          </a:p>
          <a:p>
            <a:pPr lvl="1"/>
            <a:r>
              <a:rPr lang="en-AU" dirty="0"/>
              <a:t>Simply stripping names is not enough</a:t>
            </a:r>
          </a:p>
          <a:p>
            <a:pPr lvl="1"/>
            <a:r>
              <a:rPr lang="en-AU" dirty="0"/>
              <a:t>EG: log files that identify IP address</a:t>
            </a:r>
          </a:p>
          <a:p>
            <a:pPr marL="0" indent="0">
              <a:buNone/>
            </a:pPr>
            <a:br>
              <a:rPr lang="en-AU" dirty="0"/>
            </a:br>
            <a:r>
              <a:rPr lang="en-AU" dirty="0"/>
              <a:t>Profiling and lack of client agency</a:t>
            </a:r>
          </a:p>
        </p:txBody>
      </p:sp>
    </p:spTree>
    <p:extLst>
      <p:ext uri="{BB962C8B-B14F-4D97-AF65-F5344CB8AC3E}">
        <p14:creationId xmlns:p14="http://schemas.microsoft.com/office/powerpoint/2010/main" val="2255691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CustomShape 1"/>
          <p:cNvSpPr/>
          <p:nvPr/>
        </p:nvSpPr>
        <p:spPr>
          <a:xfrm>
            <a:off x="1097280" y="286560"/>
            <a:ext cx="10054440" cy="1446840"/>
          </a:xfrm>
          <a:prstGeom prst="rect">
            <a:avLst/>
          </a:prstGeom>
          <a:noFill/>
          <a:ln w="0">
            <a:noFill/>
          </a:ln>
        </p:spPr>
        <p:style>
          <a:lnRef idx="0">
            <a:scrgbClr r="0" g="0" b="0"/>
          </a:lnRef>
          <a:fillRef idx="0">
            <a:scrgbClr r="0" g="0" b="0"/>
          </a:fillRef>
          <a:effectRef idx="0">
            <a:scrgbClr r="0" g="0" b="0"/>
          </a:effectRef>
          <a:fontRef idx="minor"/>
        </p:style>
      </p:sp>
      <p:sp>
        <p:nvSpPr>
          <p:cNvPr id="518" name="CustomShape 2"/>
          <p:cNvSpPr/>
          <p:nvPr/>
        </p:nvSpPr>
        <p:spPr>
          <a:xfrm>
            <a:off x="1179360" y="1858320"/>
            <a:ext cx="10054440" cy="4489560"/>
          </a:xfrm>
          <a:prstGeom prst="rect">
            <a:avLst/>
          </a:prstGeom>
          <a:noFill/>
          <a:ln w="0">
            <a:noFill/>
          </a:ln>
        </p:spPr>
        <p:style>
          <a:lnRef idx="0">
            <a:scrgbClr r="0" g="0" b="0"/>
          </a:lnRef>
          <a:fillRef idx="0">
            <a:scrgbClr r="0" g="0" b="0"/>
          </a:fillRef>
          <a:effectRef idx="0">
            <a:scrgbClr r="0" g="0" b="0"/>
          </a:effectRef>
          <a:fontRef idx="minor"/>
        </p:style>
        <p:txBody>
          <a:bodyPr lIns="0" tIns="45000" rIns="0" bIns="45000">
            <a:noAutofit/>
          </a:bodyPr>
          <a:lstStyle/>
          <a:p>
            <a:pPr marL="91440" indent="-87480">
              <a:lnSpc>
                <a:spcPct val="90000"/>
              </a:lnSpc>
              <a:spcBef>
                <a:spcPts val="1199"/>
              </a:spcBef>
              <a:spcAft>
                <a:spcPts val="201"/>
              </a:spcAft>
              <a:buClr>
                <a:srgbClr val="E48312"/>
              </a:buClr>
              <a:buFont typeface="Calibri"/>
              <a:buChar char=" "/>
            </a:pPr>
            <a:r>
              <a:rPr lang="en-AU" sz="2000" b="0" i="1" strike="noStrike" spc="-1">
                <a:solidFill>
                  <a:srgbClr val="404040"/>
                </a:solidFill>
                <a:latin typeface="Calibri"/>
                <a:ea typeface="DejaVu Sans"/>
              </a:rPr>
              <a:t> </a:t>
            </a:r>
            <a:endParaRPr lang="en-AU" sz="2000" b="0" strike="noStrike" spc="-1">
              <a:latin typeface="Arial"/>
            </a:endParaRPr>
          </a:p>
          <a:p>
            <a:pPr marL="1440">
              <a:lnSpc>
                <a:spcPct val="90000"/>
              </a:lnSpc>
              <a:spcBef>
                <a:spcPts val="1199"/>
              </a:spcBef>
              <a:spcAft>
                <a:spcPts val="201"/>
              </a:spcAft>
            </a:pPr>
            <a:endParaRPr lang="en-AU" sz="2000" b="0" strike="noStrike" spc="-1">
              <a:latin typeface="Arial"/>
            </a:endParaRPr>
          </a:p>
          <a:p>
            <a:pPr marL="1440">
              <a:lnSpc>
                <a:spcPct val="90000"/>
              </a:lnSpc>
              <a:spcBef>
                <a:spcPts val="1199"/>
              </a:spcBef>
              <a:spcAft>
                <a:spcPts val="201"/>
              </a:spcAft>
            </a:pPr>
            <a:endParaRPr lang="en-AU" sz="2000" b="0" strike="noStrike" spc="-1">
              <a:latin typeface="Arial"/>
            </a:endParaRPr>
          </a:p>
          <a:p>
            <a:pPr marL="1440">
              <a:lnSpc>
                <a:spcPct val="90000"/>
              </a:lnSpc>
              <a:spcBef>
                <a:spcPts val="1199"/>
              </a:spcBef>
              <a:spcAft>
                <a:spcPts val="201"/>
              </a:spcAft>
            </a:pPr>
            <a:endParaRPr lang="en-AU" sz="2000" b="0" strike="noStrike" spc="-1">
              <a:latin typeface="Arial"/>
            </a:endParaRPr>
          </a:p>
          <a:p>
            <a:pPr marL="1440">
              <a:lnSpc>
                <a:spcPct val="90000"/>
              </a:lnSpc>
              <a:spcBef>
                <a:spcPts val="1199"/>
              </a:spcBef>
              <a:spcAft>
                <a:spcPts val="201"/>
              </a:spcAft>
            </a:pPr>
            <a:endParaRPr lang="en-AU" sz="2000" b="0" strike="noStrike" spc="-1">
              <a:latin typeface="Arial"/>
            </a:endParaRPr>
          </a:p>
        </p:txBody>
      </p:sp>
      <p:sp>
        <p:nvSpPr>
          <p:cNvPr id="519" name="CustomShape 3"/>
          <p:cNvSpPr/>
          <p:nvPr/>
        </p:nvSpPr>
        <p:spPr>
          <a:xfrm>
            <a:off x="609480" y="273600"/>
            <a:ext cx="10970640" cy="1143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85000"/>
              </a:lnSpc>
            </a:pPr>
            <a:r>
              <a:rPr lang="en-AU" sz="4800" b="0" strike="noStrike" spc="-52">
                <a:solidFill>
                  <a:srgbClr val="404040"/>
                </a:solidFill>
                <a:latin typeface="Calibri Light"/>
                <a:ea typeface="DejaVu Sans"/>
              </a:rPr>
              <a:t>AI – the good, the bad and the ugly</a:t>
            </a:r>
            <a:endParaRPr lang="en-AU" sz="4800" b="0" strike="noStrike" spc="-1">
              <a:latin typeface="Arial"/>
            </a:endParaRPr>
          </a:p>
        </p:txBody>
      </p:sp>
      <p:sp>
        <p:nvSpPr>
          <p:cNvPr id="520" name="CustomShape 4"/>
          <p:cNvSpPr/>
          <p:nvPr/>
        </p:nvSpPr>
        <p:spPr>
          <a:xfrm>
            <a:off x="727560" y="1602720"/>
            <a:ext cx="6830640" cy="4335480"/>
          </a:xfrm>
          <a:prstGeom prst="rect">
            <a:avLst/>
          </a:prstGeom>
          <a:noFill/>
          <a:ln w="0">
            <a:noFill/>
          </a:ln>
        </p:spPr>
        <p:style>
          <a:lnRef idx="0">
            <a:scrgbClr r="0" g="0" b="0"/>
          </a:lnRef>
          <a:fillRef idx="0">
            <a:scrgbClr r="0" g="0" b="0"/>
          </a:fillRef>
          <a:effectRef idx="0">
            <a:scrgbClr r="0" g="0" b="0"/>
          </a:effectRef>
          <a:fontRef idx="minor"/>
        </p:style>
        <p:txBody>
          <a:bodyPr lIns="0" tIns="0" rIns="0" bIns="0">
            <a:normAutofit fontScale="92500" lnSpcReduction="10000"/>
          </a:bodyPr>
          <a:lstStyle/>
          <a:p>
            <a:pPr marL="432000" indent="-322200">
              <a:lnSpc>
                <a:spcPct val="90000"/>
              </a:lnSpc>
              <a:spcBef>
                <a:spcPts val="1199"/>
              </a:spcBef>
              <a:spcAft>
                <a:spcPts val="283"/>
              </a:spcAft>
              <a:buClr>
                <a:srgbClr val="000000"/>
              </a:buClr>
              <a:buSzPct val="45000"/>
              <a:buFont typeface="Wingdings" charset="2"/>
              <a:buChar char=""/>
            </a:pPr>
            <a:r>
              <a:rPr lang="en-AU" sz="2000" b="0" i="1" strike="noStrike" spc="-1" dirty="0">
                <a:solidFill>
                  <a:srgbClr val="404040"/>
                </a:solidFill>
                <a:latin typeface="Calibri"/>
                <a:ea typeface="DejaVu Sans"/>
              </a:rPr>
              <a:t>The good  (what we hope for): </a:t>
            </a:r>
            <a:r>
              <a:rPr lang="en-AU" sz="2000" b="1" strike="noStrike" spc="-1" dirty="0">
                <a:solidFill>
                  <a:srgbClr val="8E4221"/>
                </a:solidFill>
                <a:latin typeface="Calibri"/>
                <a:ea typeface="DejaVu Sans"/>
              </a:rPr>
              <a:t>ENABLING</a:t>
            </a:r>
            <a:r>
              <a:rPr lang="en-AU" sz="2000" b="1" strike="noStrike" spc="-1" dirty="0">
                <a:solidFill>
                  <a:srgbClr val="404040"/>
                </a:solidFill>
                <a:latin typeface="Calibri"/>
                <a:ea typeface="DejaVu Sans"/>
              </a:rPr>
              <a:t> </a:t>
            </a:r>
            <a:r>
              <a:rPr lang="en-AU" sz="2000" b="0" strike="noStrike" spc="-1" dirty="0">
                <a:solidFill>
                  <a:srgbClr val="404040"/>
                </a:solidFill>
                <a:latin typeface="Calibri"/>
                <a:ea typeface="DejaVu Sans"/>
              </a:rPr>
              <a:t>the library </a:t>
            </a:r>
            <a:endParaRPr lang="en-AU" sz="2000" b="0" strike="noStrike" spc="-1" dirty="0">
              <a:latin typeface="Arial"/>
            </a:endParaRPr>
          </a:p>
          <a:p>
            <a:pPr marL="864000" lvl="1" indent="-322200">
              <a:lnSpc>
                <a:spcPct val="90000"/>
              </a:lnSpc>
              <a:spcBef>
                <a:spcPts val="1134"/>
              </a:spcBef>
              <a:buClr>
                <a:srgbClr val="000000"/>
              </a:buClr>
              <a:buSzPct val="75000"/>
              <a:buFont typeface="Symbol"/>
              <a:buChar char=""/>
            </a:pPr>
            <a:r>
              <a:rPr lang="en-AU" sz="1800" b="0" strike="noStrike" spc="-1" dirty="0">
                <a:solidFill>
                  <a:srgbClr val="404040"/>
                </a:solidFill>
                <a:latin typeface="Calibri"/>
                <a:ea typeface="DejaVu Sans"/>
              </a:rPr>
              <a:t>Daily robotic stocktakes &amp; </a:t>
            </a:r>
            <a:r>
              <a:rPr lang="en-AU" sz="1800" b="1" strike="noStrike" spc="-1" dirty="0">
                <a:solidFill>
                  <a:srgbClr val="404040"/>
                </a:solidFill>
                <a:latin typeface="Calibri"/>
                <a:ea typeface="DejaVu Sans"/>
              </a:rPr>
              <a:t>24/7 service</a:t>
            </a:r>
            <a:endParaRPr lang="en-AU" sz="1800" b="0" strike="noStrike" spc="-1" dirty="0">
              <a:latin typeface="Arial"/>
            </a:endParaRPr>
          </a:p>
          <a:p>
            <a:pPr marL="864000" lvl="1" indent="-322200">
              <a:lnSpc>
                <a:spcPct val="90000"/>
              </a:lnSpc>
              <a:spcBef>
                <a:spcPts val="1134"/>
              </a:spcBef>
              <a:buClr>
                <a:srgbClr val="000000"/>
              </a:buClr>
              <a:buSzPct val="75000"/>
              <a:buFont typeface="Symbol"/>
              <a:buChar char=""/>
            </a:pPr>
            <a:r>
              <a:rPr lang="en-AU" sz="1800" b="0" strike="noStrike" spc="-1" dirty="0">
                <a:solidFill>
                  <a:srgbClr val="404040"/>
                </a:solidFill>
                <a:latin typeface="Calibri"/>
                <a:ea typeface="DejaVu Sans"/>
              </a:rPr>
              <a:t>Enhanced resource </a:t>
            </a:r>
            <a:r>
              <a:rPr lang="en-AU" sz="1800" b="1" strike="noStrike" spc="-1" dirty="0">
                <a:solidFill>
                  <a:srgbClr val="404040"/>
                </a:solidFill>
                <a:latin typeface="Calibri"/>
                <a:ea typeface="DejaVu Sans"/>
              </a:rPr>
              <a:t>discovery</a:t>
            </a:r>
            <a:r>
              <a:rPr lang="en-AU" sz="1800" b="0" strike="noStrike" spc="-1" dirty="0">
                <a:solidFill>
                  <a:srgbClr val="000000"/>
                </a:solidFill>
                <a:latin typeface="Arial"/>
                <a:ea typeface="DejaVu Sans"/>
              </a:rPr>
              <a:t> </a:t>
            </a:r>
            <a:endParaRPr lang="en-AU" sz="1800" b="0" strike="noStrike" spc="-1" dirty="0">
              <a:latin typeface="Arial"/>
            </a:endParaRPr>
          </a:p>
          <a:p>
            <a:pPr marL="864000" lvl="1" indent="-322200">
              <a:lnSpc>
                <a:spcPct val="90000"/>
              </a:lnSpc>
              <a:spcBef>
                <a:spcPts val="1134"/>
              </a:spcBef>
              <a:buClr>
                <a:srgbClr val="000000"/>
              </a:buClr>
              <a:buSzPct val="75000"/>
              <a:buFont typeface="Symbol"/>
              <a:buChar char=""/>
            </a:pPr>
            <a:r>
              <a:rPr lang="en-AU" sz="1800" b="1" strike="noStrike" spc="-1" dirty="0">
                <a:solidFill>
                  <a:srgbClr val="404040"/>
                </a:solidFill>
                <a:latin typeface="Calibri"/>
                <a:ea typeface="DejaVu Sans"/>
              </a:rPr>
              <a:t>Better service</a:t>
            </a:r>
            <a:r>
              <a:rPr lang="en-AU" sz="1800" b="0" strike="noStrike" spc="-1" dirty="0">
                <a:solidFill>
                  <a:srgbClr val="404040"/>
                </a:solidFill>
                <a:latin typeface="Calibri"/>
                <a:ea typeface="DejaVu Sans"/>
              </a:rPr>
              <a:t> at the same cost</a:t>
            </a:r>
          </a:p>
          <a:p>
            <a:pPr marL="864000" lvl="1" indent="-322200">
              <a:lnSpc>
                <a:spcPct val="90000"/>
              </a:lnSpc>
              <a:spcBef>
                <a:spcPts val="1134"/>
              </a:spcBef>
              <a:buClr>
                <a:srgbClr val="000000"/>
              </a:buClr>
              <a:buSzPct val="75000"/>
              <a:buFont typeface="Symbol"/>
              <a:buChar char=""/>
            </a:pPr>
            <a:r>
              <a:rPr lang="en-AU" sz="1700" b="1" strike="noStrike" spc="-1" dirty="0">
                <a:latin typeface="Arial"/>
              </a:rPr>
              <a:t>Understanding</a:t>
            </a:r>
            <a:r>
              <a:rPr lang="en-AU" sz="1700" strike="noStrike" spc="-1" dirty="0">
                <a:latin typeface="Arial"/>
              </a:rPr>
              <a:t> – the role of AI in the library </a:t>
            </a:r>
            <a:r>
              <a:rPr lang="en-AU" sz="1700" strike="noStrike" spc="-1">
                <a:latin typeface="Arial"/>
              </a:rPr>
              <a:t>and institution</a:t>
            </a:r>
            <a:endParaRPr lang="en-AU" sz="1800" strike="noStrike" spc="-1" dirty="0">
              <a:latin typeface="Arial"/>
            </a:endParaRPr>
          </a:p>
          <a:p>
            <a:pPr>
              <a:lnSpc>
                <a:spcPct val="90000"/>
              </a:lnSpc>
              <a:spcBef>
                <a:spcPts val="1417"/>
              </a:spcBef>
            </a:pPr>
            <a:endParaRPr lang="en-AU" sz="1800" b="0" strike="noStrike" spc="-1" dirty="0">
              <a:latin typeface="Arial"/>
            </a:endParaRPr>
          </a:p>
          <a:p>
            <a:pPr marL="432000" indent="-322200">
              <a:lnSpc>
                <a:spcPct val="90000"/>
              </a:lnSpc>
              <a:spcBef>
                <a:spcPts val="1417"/>
              </a:spcBef>
              <a:buClr>
                <a:srgbClr val="000000"/>
              </a:buClr>
              <a:buSzPct val="45000"/>
              <a:buFont typeface="Wingdings" charset="2"/>
              <a:buChar char=""/>
            </a:pPr>
            <a:r>
              <a:rPr lang="en-AU" sz="2000" b="0" i="1" strike="noStrike" spc="-1" dirty="0">
                <a:solidFill>
                  <a:srgbClr val="404040"/>
                </a:solidFill>
                <a:latin typeface="Calibri"/>
                <a:ea typeface="DejaVu Sans"/>
              </a:rPr>
              <a:t>The bad (what we fear):  </a:t>
            </a:r>
            <a:r>
              <a:rPr lang="en-AU" sz="2000" b="1" strike="noStrike" spc="-1" dirty="0">
                <a:solidFill>
                  <a:srgbClr val="8E4221"/>
                </a:solidFill>
                <a:latin typeface="Calibri"/>
                <a:ea typeface="DejaVu Sans"/>
              </a:rPr>
              <a:t>REPLACING</a:t>
            </a:r>
            <a:r>
              <a:rPr lang="en-AU" sz="2000" b="1" strike="noStrike" spc="-1" dirty="0">
                <a:solidFill>
                  <a:srgbClr val="404040"/>
                </a:solidFill>
                <a:latin typeface="Calibri"/>
                <a:ea typeface="DejaVu Sans"/>
              </a:rPr>
              <a:t> </a:t>
            </a:r>
            <a:r>
              <a:rPr lang="en-AU" sz="2000" b="0" strike="noStrike" spc="-1" dirty="0">
                <a:solidFill>
                  <a:srgbClr val="404040"/>
                </a:solidFill>
                <a:latin typeface="Calibri"/>
                <a:ea typeface="DejaVu Sans"/>
              </a:rPr>
              <a:t>the librarian</a:t>
            </a:r>
            <a:br>
              <a:rPr dirty="0"/>
            </a:br>
            <a:r>
              <a:rPr lang="en-AU" sz="2000" b="0" strike="noStrike" spc="-1" dirty="0">
                <a:solidFill>
                  <a:srgbClr val="404040"/>
                </a:solidFill>
                <a:latin typeface="Calibri"/>
                <a:ea typeface="DejaVu Sans"/>
              </a:rPr>
              <a:t> </a:t>
            </a:r>
            <a:endParaRPr lang="en-AU" sz="2000" b="0" strike="noStrike" spc="-1" dirty="0">
              <a:latin typeface="Arial"/>
            </a:endParaRPr>
          </a:p>
          <a:p>
            <a:pPr marL="541800" lvl="1">
              <a:lnSpc>
                <a:spcPct val="90000"/>
              </a:lnSpc>
              <a:spcBef>
                <a:spcPts val="1134"/>
              </a:spcBef>
              <a:buClr>
                <a:srgbClr val="000000"/>
              </a:buClr>
              <a:buSzPct val="75000"/>
            </a:pPr>
            <a:r>
              <a:rPr lang="en-AU" sz="2000" b="0" strike="noStrike" spc="-1" dirty="0">
                <a:solidFill>
                  <a:srgbClr val="404040"/>
                </a:solidFill>
                <a:latin typeface="Calibri"/>
                <a:ea typeface="DejaVu Sans"/>
              </a:rPr>
              <a:t>Data </a:t>
            </a:r>
            <a:r>
              <a:rPr lang="en-AU" sz="2000" b="1" strike="noStrike" spc="-1" dirty="0">
                <a:solidFill>
                  <a:srgbClr val="404040"/>
                </a:solidFill>
                <a:latin typeface="Calibri"/>
                <a:ea typeface="DejaVu Sans"/>
              </a:rPr>
              <a:t>servitude</a:t>
            </a:r>
            <a:r>
              <a:rPr lang="en-AU" sz="2000" b="0" strike="noStrike" spc="-1" dirty="0">
                <a:solidFill>
                  <a:srgbClr val="404040"/>
                </a:solidFill>
                <a:latin typeface="Calibri"/>
                <a:ea typeface="DejaVu Sans"/>
              </a:rPr>
              <a:t> and </a:t>
            </a:r>
            <a:r>
              <a:rPr lang="en-AU" sz="2000" b="1" strike="noStrike" spc="-1" dirty="0">
                <a:solidFill>
                  <a:srgbClr val="404040"/>
                </a:solidFill>
                <a:latin typeface="Calibri"/>
                <a:ea typeface="DejaVu Sans"/>
              </a:rPr>
              <a:t>surveillance</a:t>
            </a:r>
            <a:endParaRPr lang="en-AU" sz="2000" b="0" strike="noStrike" spc="-1" dirty="0">
              <a:latin typeface="Arial"/>
            </a:endParaRPr>
          </a:p>
          <a:p>
            <a:pPr>
              <a:lnSpc>
                <a:spcPct val="90000"/>
              </a:lnSpc>
              <a:spcBef>
                <a:spcPts val="1417"/>
              </a:spcBef>
            </a:pPr>
            <a:endParaRPr lang="en-AU" sz="2000" b="0" strike="noStrike" spc="-1" dirty="0">
              <a:latin typeface="Arial"/>
            </a:endParaRPr>
          </a:p>
          <a:p>
            <a:pPr marL="432000" indent="-322200">
              <a:lnSpc>
                <a:spcPct val="90000"/>
              </a:lnSpc>
              <a:spcBef>
                <a:spcPts val="1417"/>
              </a:spcBef>
              <a:buClr>
                <a:srgbClr val="000000"/>
              </a:buClr>
              <a:buSzPct val="45000"/>
              <a:buFont typeface="Wingdings" charset="2"/>
              <a:buChar char=""/>
            </a:pPr>
            <a:r>
              <a:rPr lang="en-AU" sz="2000" b="0" i="1" strike="noStrike" spc="-1" dirty="0">
                <a:solidFill>
                  <a:srgbClr val="404040"/>
                </a:solidFill>
                <a:latin typeface="Calibri"/>
                <a:ea typeface="DejaVu Sans"/>
              </a:rPr>
              <a:t>The ugly (what is already happening):  </a:t>
            </a:r>
            <a:r>
              <a:rPr lang="en-AU" sz="1600" b="1" strike="noStrike" spc="-1" dirty="0">
                <a:solidFill>
                  <a:srgbClr val="8E4221"/>
                </a:solidFill>
                <a:latin typeface="Arial"/>
                <a:ea typeface="DejaVu Sans"/>
              </a:rPr>
              <a:t>INFLUENCING </a:t>
            </a:r>
            <a:r>
              <a:rPr lang="en-AU" sz="1600" b="0" strike="noStrike" spc="-1" dirty="0">
                <a:solidFill>
                  <a:srgbClr val="000000"/>
                </a:solidFill>
                <a:latin typeface="Arial"/>
                <a:ea typeface="DejaVu Sans"/>
              </a:rPr>
              <a:t>the client</a:t>
            </a:r>
            <a:endParaRPr lang="en-AU" sz="1600" b="0" strike="noStrike" spc="-1" dirty="0">
              <a:latin typeface="Arial"/>
            </a:endParaRPr>
          </a:p>
          <a:p>
            <a:pPr marL="649440" lvl="3">
              <a:lnSpc>
                <a:spcPct val="90000"/>
              </a:lnSpc>
              <a:spcBef>
                <a:spcPts val="1134"/>
              </a:spcBef>
              <a:spcAft>
                <a:spcPts val="283"/>
              </a:spcAft>
              <a:buClr>
                <a:srgbClr val="000000"/>
              </a:buClr>
              <a:buSzPct val="45000"/>
            </a:pPr>
            <a:r>
              <a:rPr lang="en-AU" sz="2000" b="1" strike="noStrike" spc="-1" dirty="0">
                <a:solidFill>
                  <a:srgbClr val="404040"/>
                </a:solidFill>
                <a:latin typeface="Calibri"/>
                <a:ea typeface="DejaVu Sans"/>
              </a:rPr>
              <a:t>Propaganda bots </a:t>
            </a:r>
            <a:r>
              <a:rPr lang="en-AU" sz="2000" b="0" strike="noStrike" spc="-1" dirty="0">
                <a:solidFill>
                  <a:srgbClr val="404040"/>
                </a:solidFill>
                <a:latin typeface="Calibri"/>
                <a:ea typeface="DejaVu Sans"/>
              </a:rPr>
              <a:t>and political influencing</a:t>
            </a:r>
            <a:endParaRPr lang="en-AU" sz="2000" b="0" strike="noStrike" spc="-1" dirty="0">
              <a:latin typeface="Arial"/>
            </a:endParaRPr>
          </a:p>
        </p:txBody>
      </p:sp>
      <p:pic>
        <p:nvPicPr>
          <p:cNvPr id="521" name="Picture 459"/>
          <p:cNvPicPr/>
          <p:nvPr/>
        </p:nvPicPr>
        <p:blipFill>
          <a:blip r:embed="rId2"/>
          <a:stretch/>
        </p:blipFill>
        <p:spPr>
          <a:xfrm>
            <a:off x="8453520" y="2081880"/>
            <a:ext cx="1984680" cy="277632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CustomShape 1"/>
          <p:cNvSpPr/>
          <p:nvPr/>
        </p:nvSpPr>
        <p:spPr>
          <a:xfrm>
            <a:off x="609480" y="273600"/>
            <a:ext cx="10969920" cy="1142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AU" sz="4400" b="0" strike="noStrike" spc="-1">
                <a:solidFill>
                  <a:srgbClr val="000000"/>
                </a:solidFill>
                <a:latin typeface="Arial"/>
                <a:ea typeface="DejaVu Sans"/>
              </a:rPr>
              <a:t>What artificial intelligence is </a:t>
            </a:r>
            <a:r>
              <a:rPr lang="en-AU" sz="4400" b="0" strike="noStrike" spc="-1">
                <a:solidFill>
                  <a:srgbClr val="AB620D"/>
                </a:solidFill>
                <a:latin typeface="Arial"/>
                <a:ea typeface="DejaVu Sans"/>
              </a:rPr>
              <a:t>NOT</a:t>
            </a:r>
            <a:endParaRPr lang="en-AU" sz="4400" b="0" strike="noStrike" spc="-1">
              <a:latin typeface="Arial"/>
            </a:endParaRPr>
          </a:p>
        </p:txBody>
      </p:sp>
      <p:sp>
        <p:nvSpPr>
          <p:cNvPr id="433" name="CustomShape 2"/>
          <p:cNvSpPr/>
          <p:nvPr/>
        </p:nvSpPr>
        <p:spPr>
          <a:xfrm>
            <a:off x="609480" y="1604520"/>
            <a:ext cx="10969920" cy="39747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spcBef>
                <a:spcPts val="1001"/>
              </a:spcBef>
              <a:tabLst>
                <a:tab pos="0" algn="l"/>
              </a:tabLst>
            </a:pPr>
            <a:r>
              <a:rPr lang="en-AU" sz="1800" b="0" strike="noStrike" spc="-1" dirty="0">
                <a:solidFill>
                  <a:srgbClr val="000000"/>
                </a:solidFill>
                <a:latin typeface="Arial"/>
                <a:ea typeface="Times New Roman"/>
              </a:rPr>
              <a:t>       </a:t>
            </a:r>
            <a:r>
              <a:rPr lang="en-AU" sz="3200" b="0" strike="noStrike" spc="-1" dirty="0">
                <a:solidFill>
                  <a:srgbClr val="000000"/>
                </a:solidFill>
                <a:latin typeface="Arial"/>
                <a:ea typeface="Times New Roman"/>
              </a:rPr>
              <a:t>None of this describes replacing human cognition.  </a:t>
            </a:r>
            <a:endParaRPr lang="en-AU" sz="3200" b="0" strike="noStrike" spc="-1" dirty="0">
              <a:latin typeface="Arial"/>
            </a:endParaRPr>
          </a:p>
          <a:p>
            <a:pPr marL="457200">
              <a:lnSpc>
                <a:spcPct val="90000"/>
              </a:lnSpc>
              <a:spcBef>
                <a:spcPts val="499"/>
              </a:spcBef>
              <a:tabLst>
                <a:tab pos="0" algn="l"/>
              </a:tabLst>
            </a:pPr>
            <a:endParaRPr lang="en-AU" sz="3200" b="0" strike="noStrike" spc="-1" dirty="0">
              <a:latin typeface="Arial"/>
            </a:endParaRPr>
          </a:p>
          <a:p>
            <a:pPr marL="457200">
              <a:lnSpc>
                <a:spcPct val="90000"/>
              </a:lnSpc>
              <a:spcBef>
                <a:spcPts val="499"/>
              </a:spcBef>
              <a:tabLst>
                <a:tab pos="0" algn="l"/>
              </a:tabLst>
            </a:pPr>
            <a:r>
              <a:rPr lang="en-AU" sz="3200" b="0" strike="noStrike" spc="-1" dirty="0">
                <a:solidFill>
                  <a:srgbClr val="000000"/>
                </a:solidFill>
                <a:latin typeface="Arial"/>
                <a:ea typeface="Times New Roman"/>
              </a:rPr>
              <a:t>We are not yet at the moment of "singularity" where computers become self-aware: that is when computers achieve a level of artificial consciousness.</a:t>
            </a:r>
            <a:endParaRPr lang="en-AU" sz="3200" b="0" strike="noStrike" spc="-1" dirty="0">
              <a:latin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CustomShape 1"/>
          <p:cNvSpPr/>
          <p:nvPr/>
        </p:nvSpPr>
        <p:spPr>
          <a:xfrm>
            <a:off x="1097280" y="286560"/>
            <a:ext cx="10054440" cy="1446840"/>
          </a:xfrm>
          <a:prstGeom prst="rect">
            <a:avLst/>
          </a:prstGeom>
          <a:noFill/>
          <a:ln w="0">
            <a:noFill/>
          </a:ln>
        </p:spPr>
        <p:style>
          <a:lnRef idx="0">
            <a:scrgbClr r="0" g="0" b="0"/>
          </a:lnRef>
          <a:fillRef idx="0">
            <a:scrgbClr r="0" g="0" b="0"/>
          </a:fillRef>
          <a:effectRef idx="0">
            <a:scrgbClr r="0" g="0" b="0"/>
          </a:effectRef>
          <a:fontRef idx="minor"/>
        </p:style>
      </p:sp>
      <p:sp>
        <p:nvSpPr>
          <p:cNvPr id="523" name="CustomShape 2"/>
          <p:cNvSpPr/>
          <p:nvPr/>
        </p:nvSpPr>
        <p:spPr>
          <a:xfrm>
            <a:off x="1097280" y="1845720"/>
            <a:ext cx="10054440" cy="4019400"/>
          </a:xfrm>
          <a:prstGeom prst="rect">
            <a:avLst/>
          </a:prstGeom>
          <a:noFill/>
          <a:ln w="0">
            <a:noFill/>
          </a:ln>
        </p:spPr>
        <p:style>
          <a:lnRef idx="0">
            <a:scrgbClr r="0" g="0" b="0"/>
          </a:lnRef>
          <a:fillRef idx="0">
            <a:scrgbClr r="0" g="0" b="0"/>
          </a:fillRef>
          <a:effectRef idx="0">
            <a:scrgbClr r="0" g="0" b="0"/>
          </a:effectRef>
          <a:fontRef idx="minor"/>
        </p:style>
        <p:txBody>
          <a:bodyPr lIns="0" tIns="45000" rIns="0" bIns="45000">
            <a:normAutofit/>
          </a:bodyPr>
          <a:lstStyle/>
          <a:p>
            <a:pPr marL="91440" indent="-87480">
              <a:lnSpc>
                <a:spcPct val="90000"/>
              </a:lnSpc>
              <a:spcBef>
                <a:spcPts val="1199"/>
              </a:spcBef>
              <a:spcAft>
                <a:spcPts val="201"/>
              </a:spcAft>
              <a:buClr>
                <a:srgbClr val="E48312"/>
              </a:buClr>
              <a:buFont typeface="Calibri"/>
              <a:buChar char=" "/>
            </a:pPr>
            <a:r>
              <a:rPr lang="en-AU" sz="2400" b="1" strike="noStrike" spc="-1" dirty="0">
                <a:solidFill>
                  <a:srgbClr val="8E4221"/>
                </a:solidFill>
                <a:latin typeface="Calibri"/>
                <a:ea typeface="DejaVu Sans"/>
              </a:rPr>
              <a:t>Institutions</a:t>
            </a:r>
            <a:r>
              <a:rPr lang="en-AU" sz="2400" b="1" strike="noStrike" spc="-1" dirty="0">
                <a:solidFill>
                  <a:srgbClr val="404040"/>
                </a:solidFill>
                <a:latin typeface="Calibri"/>
                <a:ea typeface="DejaVu Sans"/>
              </a:rPr>
              <a:t>: fund individual and corporate learning in this space</a:t>
            </a:r>
            <a:endParaRPr lang="en-AU" sz="2400" b="0" strike="noStrike" spc="-1" dirty="0">
              <a:latin typeface="Arial"/>
            </a:endParaRPr>
          </a:p>
          <a:p>
            <a:pPr>
              <a:lnSpc>
                <a:spcPct val="90000"/>
              </a:lnSpc>
              <a:spcBef>
                <a:spcPts val="1199"/>
              </a:spcBef>
              <a:spcAft>
                <a:spcPts val="201"/>
              </a:spcAft>
            </a:pPr>
            <a:r>
              <a:rPr lang="en-AU" sz="2400" b="1" strike="noStrike" spc="-1" dirty="0">
                <a:solidFill>
                  <a:srgbClr val="8E4221"/>
                </a:solidFill>
                <a:latin typeface="Calibri"/>
                <a:ea typeface="DejaVu Sans"/>
              </a:rPr>
              <a:t> Sponsor events:  </a:t>
            </a:r>
            <a:r>
              <a:rPr lang="en-AU" sz="2400" b="1" strike="noStrike" spc="-1" dirty="0" err="1">
                <a:solidFill>
                  <a:srgbClr val="8E4221"/>
                </a:solidFill>
                <a:latin typeface="Calibri"/>
                <a:ea typeface="DejaVu Sans"/>
              </a:rPr>
              <a:t>eg</a:t>
            </a:r>
            <a:r>
              <a:rPr lang="en-AU" sz="2400" b="1" strike="noStrike" spc="-1" dirty="0">
                <a:solidFill>
                  <a:srgbClr val="8E4221"/>
                </a:solidFill>
                <a:latin typeface="Calibri"/>
                <a:ea typeface="DejaVu Sans"/>
              </a:rPr>
              <a:t> </a:t>
            </a:r>
            <a:r>
              <a:rPr lang="en-AU" sz="2400" b="1" strike="noStrike" spc="-1" dirty="0" err="1">
                <a:solidFill>
                  <a:srgbClr val="000000"/>
                </a:solidFill>
                <a:latin typeface="Calibri"/>
                <a:ea typeface="DejaVu Sans"/>
              </a:rPr>
              <a:t>UoP</a:t>
            </a:r>
            <a:r>
              <a:rPr lang="en-AU" sz="2400" b="1" strike="noStrike" spc="-1" dirty="0">
                <a:solidFill>
                  <a:srgbClr val="000000"/>
                </a:solidFill>
                <a:latin typeface="Calibri"/>
                <a:ea typeface="DejaVu Sans"/>
              </a:rPr>
              <a:t> RoboticsAI2021 symposium</a:t>
            </a:r>
            <a:endParaRPr lang="en-AU" sz="2400" b="0" strike="noStrike" spc="-1" dirty="0">
              <a:latin typeface="Arial"/>
            </a:endParaRPr>
          </a:p>
          <a:p>
            <a:pPr marL="91440" indent="-87480">
              <a:lnSpc>
                <a:spcPct val="90000"/>
              </a:lnSpc>
              <a:spcBef>
                <a:spcPts val="1199"/>
              </a:spcBef>
              <a:spcAft>
                <a:spcPts val="201"/>
              </a:spcAft>
              <a:buClr>
                <a:srgbClr val="E48312"/>
              </a:buClr>
              <a:buFont typeface="Calibri"/>
              <a:buChar char=" "/>
            </a:pPr>
            <a:r>
              <a:rPr lang="en-AU" sz="2400" b="1" strike="noStrike" spc="-1" dirty="0">
                <a:solidFill>
                  <a:srgbClr val="8E4221"/>
                </a:solidFill>
                <a:latin typeface="Calibri"/>
                <a:ea typeface="DejaVu Sans"/>
              </a:rPr>
              <a:t>Participate</a:t>
            </a:r>
            <a:r>
              <a:rPr lang="en-AU" sz="2400" b="1" strike="noStrike" spc="-1" dirty="0">
                <a:solidFill>
                  <a:srgbClr val="404040"/>
                </a:solidFill>
                <a:latin typeface="Calibri"/>
                <a:ea typeface="DejaVu Sans"/>
              </a:rPr>
              <a:t> in AI4LAM</a:t>
            </a:r>
          </a:p>
          <a:p>
            <a:pPr marL="91440" indent="-87480">
              <a:lnSpc>
                <a:spcPct val="90000"/>
              </a:lnSpc>
              <a:spcBef>
                <a:spcPts val="1199"/>
              </a:spcBef>
              <a:spcAft>
                <a:spcPts val="201"/>
              </a:spcAft>
              <a:buClr>
                <a:srgbClr val="E48312"/>
              </a:buClr>
              <a:buFont typeface="Calibri"/>
              <a:buChar char=" "/>
            </a:pPr>
            <a:r>
              <a:rPr lang="en-AU" sz="2400" b="1" strike="noStrike" spc="-1" dirty="0">
                <a:solidFill>
                  <a:srgbClr val="8E4221"/>
                </a:solidFill>
                <a:latin typeface="Calibri"/>
                <a:ea typeface="DejaVu Sans"/>
              </a:rPr>
              <a:t>Help</a:t>
            </a:r>
            <a:r>
              <a:rPr lang="en-AU" sz="2400" b="1" strike="noStrike" spc="-1" dirty="0">
                <a:solidFill>
                  <a:srgbClr val="404040"/>
                </a:solidFill>
                <a:latin typeface="Calibri"/>
                <a:ea typeface="DejaVu Sans"/>
              </a:rPr>
              <a:t> us in the IFLA </a:t>
            </a:r>
            <a:r>
              <a:rPr lang="en-AU" sz="2400" b="1" spc="-1" dirty="0">
                <a:solidFill>
                  <a:srgbClr val="404040"/>
                </a:solidFill>
                <a:latin typeface="Calibri"/>
                <a:ea typeface="DejaVu Sans"/>
              </a:rPr>
              <a:t>AI </a:t>
            </a:r>
            <a:r>
              <a:rPr lang="en-AU" sz="2400" b="1" strike="noStrike" spc="-1" dirty="0">
                <a:solidFill>
                  <a:srgbClr val="404040"/>
                </a:solidFill>
                <a:latin typeface="Calibri"/>
                <a:ea typeface="DejaVu Sans"/>
              </a:rPr>
              <a:t>Special Interest Group:</a:t>
            </a:r>
            <a:endParaRPr lang="en-AU" sz="2400" b="0" strike="noStrike" spc="-1" dirty="0">
              <a:latin typeface="Arial"/>
            </a:endParaRPr>
          </a:p>
          <a:p>
            <a:pPr marL="914400" lvl="1" indent="-453240">
              <a:lnSpc>
                <a:spcPct val="90000"/>
              </a:lnSpc>
              <a:spcBef>
                <a:spcPts val="1199"/>
              </a:spcBef>
              <a:spcAft>
                <a:spcPts val="201"/>
              </a:spcAft>
              <a:buClr>
                <a:srgbClr val="E48312"/>
              </a:buClr>
              <a:buFont typeface="Arial"/>
              <a:buChar char="•"/>
            </a:pPr>
            <a:r>
              <a:rPr lang="en-AU" sz="2400" b="0" strike="noStrike" spc="-1" dirty="0">
                <a:solidFill>
                  <a:srgbClr val="404040"/>
                </a:solidFill>
                <a:latin typeface="Calibri"/>
                <a:ea typeface="DejaVu Sans"/>
              </a:rPr>
              <a:t>Ethics</a:t>
            </a:r>
            <a:endParaRPr lang="en-AU" sz="2400" b="0" strike="noStrike" spc="-1" dirty="0">
              <a:latin typeface="Arial"/>
            </a:endParaRPr>
          </a:p>
          <a:p>
            <a:pPr marL="914400" lvl="1" indent="-453240">
              <a:lnSpc>
                <a:spcPct val="90000"/>
              </a:lnSpc>
              <a:spcBef>
                <a:spcPts val="1199"/>
              </a:spcBef>
              <a:spcAft>
                <a:spcPts val="201"/>
              </a:spcAft>
              <a:buClr>
                <a:srgbClr val="E48312"/>
              </a:buClr>
              <a:buFont typeface="Arial"/>
              <a:buChar char="•"/>
            </a:pPr>
            <a:r>
              <a:rPr lang="en-AU" sz="2400" b="0" strike="noStrike" spc="-1" dirty="0">
                <a:solidFill>
                  <a:srgbClr val="404040"/>
                </a:solidFill>
                <a:latin typeface="Calibri"/>
                <a:ea typeface="DejaVu Sans"/>
              </a:rPr>
              <a:t>Pragmatics</a:t>
            </a:r>
            <a:endParaRPr lang="en-AU" sz="2400" b="0" strike="noStrike" spc="-1" dirty="0">
              <a:latin typeface="Arial"/>
            </a:endParaRPr>
          </a:p>
          <a:p>
            <a:pPr marL="914400" lvl="1" indent="-453240">
              <a:lnSpc>
                <a:spcPct val="90000"/>
              </a:lnSpc>
              <a:spcBef>
                <a:spcPts val="1199"/>
              </a:spcBef>
              <a:spcAft>
                <a:spcPts val="201"/>
              </a:spcAft>
              <a:buClr>
                <a:srgbClr val="E48312"/>
              </a:buClr>
              <a:buFont typeface="Arial"/>
              <a:buChar char="•"/>
            </a:pPr>
            <a:r>
              <a:rPr lang="en-AU" sz="2400" b="0" strike="noStrike" spc="-1" dirty="0">
                <a:solidFill>
                  <a:srgbClr val="404040"/>
                </a:solidFill>
                <a:latin typeface="Calibri"/>
                <a:ea typeface="DejaVu Sans"/>
              </a:rPr>
              <a:t>Advances (Webinars, conference and satellite sessions)</a:t>
            </a:r>
            <a:endParaRPr lang="en-AU" sz="2400" b="0" strike="noStrike" spc="-1" dirty="0">
              <a:latin typeface="Arial"/>
            </a:endParaRPr>
          </a:p>
          <a:p>
            <a:pPr marL="914400" lvl="1" indent="-453240">
              <a:lnSpc>
                <a:spcPct val="90000"/>
              </a:lnSpc>
              <a:spcBef>
                <a:spcPts val="1199"/>
              </a:spcBef>
              <a:spcAft>
                <a:spcPts val="201"/>
              </a:spcAft>
              <a:buClr>
                <a:srgbClr val="E48312"/>
              </a:buClr>
              <a:buFont typeface="Arial"/>
              <a:buChar char="•"/>
            </a:pPr>
            <a:r>
              <a:rPr lang="en-AU" sz="2400" b="0" strike="noStrike" spc="-1" dirty="0">
                <a:solidFill>
                  <a:srgbClr val="404040"/>
                </a:solidFill>
                <a:latin typeface="Calibri"/>
                <a:ea typeface="DejaVu Sans"/>
              </a:rPr>
              <a:t>Workshops</a:t>
            </a:r>
            <a:endParaRPr lang="en-AU" sz="2400" b="0" strike="noStrike" spc="-1" dirty="0">
              <a:latin typeface="Arial"/>
            </a:endParaRPr>
          </a:p>
        </p:txBody>
      </p:sp>
      <p:sp>
        <p:nvSpPr>
          <p:cNvPr id="524" name="CustomShape 3"/>
          <p:cNvSpPr/>
          <p:nvPr/>
        </p:nvSpPr>
        <p:spPr>
          <a:xfrm>
            <a:off x="609480" y="273600"/>
            <a:ext cx="10970640" cy="1143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85000"/>
              </a:lnSpc>
            </a:pPr>
            <a:r>
              <a:rPr lang="en-AU" sz="4800" b="0" strike="noStrike" spc="-52">
                <a:solidFill>
                  <a:srgbClr val="8E4221"/>
                </a:solidFill>
                <a:latin typeface="Calibri Light"/>
                <a:ea typeface="DejaVu Sans"/>
              </a:rPr>
              <a:t>Some opportunities</a:t>
            </a:r>
            <a:endParaRPr lang="en-AU" sz="4800" b="0" strike="noStrike" spc="-1">
              <a:latin typeface="Arial"/>
            </a:endParaRPr>
          </a:p>
        </p:txBody>
      </p:sp>
      <p:sp>
        <p:nvSpPr>
          <p:cNvPr id="525" name="CustomShape 4"/>
          <p:cNvSpPr/>
          <p:nvPr/>
        </p:nvSpPr>
        <p:spPr>
          <a:xfrm>
            <a:off x="727560" y="1602720"/>
            <a:ext cx="10970640" cy="4335480"/>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CustomShape 1"/>
          <p:cNvSpPr/>
          <p:nvPr/>
        </p:nvSpPr>
        <p:spPr>
          <a:xfrm>
            <a:off x="609480" y="273600"/>
            <a:ext cx="6948360" cy="5305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90000"/>
              </a:lnSpc>
              <a:spcBef>
                <a:spcPts val="1001"/>
              </a:spcBef>
              <a:tabLst>
                <a:tab pos="0" algn="l"/>
              </a:tabLst>
            </a:pPr>
            <a:r>
              <a:rPr lang="en-AU" sz="7200" b="0" strike="noStrike" spc="-1">
                <a:solidFill>
                  <a:srgbClr val="000000"/>
                </a:solidFill>
                <a:latin typeface="Arial"/>
                <a:ea typeface="DejaVu Sans"/>
              </a:rPr>
              <a:t>Thank You!</a:t>
            </a:r>
            <a:endParaRPr lang="en-AU" sz="7200" b="0" strike="noStrike" spc="-1">
              <a:latin typeface="Arial"/>
            </a:endParaRPr>
          </a:p>
          <a:p>
            <a:pPr algn="ctr">
              <a:lnSpc>
                <a:spcPct val="90000"/>
              </a:lnSpc>
              <a:spcBef>
                <a:spcPts val="1001"/>
              </a:spcBef>
              <a:tabLst>
                <a:tab pos="0" algn="l"/>
              </a:tabLst>
            </a:pPr>
            <a:r>
              <a:rPr lang="en-AU" sz="2800" b="0" strike="noStrike" spc="-1">
                <a:solidFill>
                  <a:srgbClr val="000000"/>
                </a:solidFill>
                <a:latin typeface="Arial"/>
                <a:ea typeface="DejaVu Sans"/>
              </a:rPr>
              <a:t>Questions?</a:t>
            </a:r>
            <a:endParaRPr lang="en-AU" sz="2800" b="0" strike="noStrike" spc="-1">
              <a:latin typeface="Arial"/>
            </a:endParaRPr>
          </a:p>
          <a:p>
            <a:pPr algn="ctr">
              <a:lnSpc>
                <a:spcPct val="90000"/>
              </a:lnSpc>
              <a:spcBef>
                <a:spcPts val="1001"/>
              </a:spcBef>
              <a:tabLst>
                <a:tab pos="0" algn="l"/>
              </a:tabLst>
            </a:pPr>
            <a:endParaRPr lang="en-AU" sz="2800" b="0" strike="noStrike" spc="-1">
              <a:latin typeface="Arial"/>
            </a:endParaRPr>
          </a:p>
          <a:p>
            <a:pPr algn="ctr">
              <a:lnSpc>
                <a:spcPct val="90000"/>
              </a:lnSpc>
              <a:spcBef>
                <a:spcPts val="1199"/>
              </a:spcBef>
              <a:spcAft>
                <a:spcPts val="201"/>
              </a:spcAft>
              <a:tabLst>
                <a:tab pos="0" algn="l"/>
              </a:tabLst>
            </a:pPr>
            <a:r>
              <a:rPr lang="en-AU" sz="2800" b="1" strike="noStrike" cap="all" spc="180">
                <a:solidFill>
                  <a:srgbClr val="637052"/>
                </a:solidFill>
                <a:latin typeface="Calibri Light"/>
                <a:ea typeface="DejaVu Sans"/>
              </a:rPr>
              <a:t>Edmund Balnaves</a:t>
            </a:r>
            <a:endParaRPr lang="en-AU" sz="2800" b="0" strike="noStrike" spc="-1">
              <a:latin typeface="Arial"/>
            </a:endParaRPr>
          </a:p>
          <a:p>
            <a:pPr algn="ctr">
              <a:lnSpc>
                <a:spcPct val="90000"/>
              </a:lnSpc>
              <a:spcBef>
                <a:spcPts val="1199"/>
              </a:spcBef>
              <a:spcAft>
                <a:spcPts val="201"/>
              </a:spcAft>
              <a:tabLst>
                <a:tab pos="0" algn="l"/>
              </a:tabLst>
            </a:pPr>
            <a:r>
              <a:rPr lang="en-AU" sz="2800" b="1" u="sng" strike="noStrike" cap="all" spc="180">
                <a:solidFill>
                  <a:srgbClr val="2998E3"/>
                </a:solidFill>
                <a:uFillTx/>
                <a:latin typeface="Calibri Light"/>
                <a:ea typeface="DejaVu Sans"/>
                <a:hlinkClick r:id="rId2"/>
              </a:rPr>
              <a:t>ebalnaves@prosentient.com.au</a:t>
            </a:r>
            <a:endParaRPr lang="en-AU" sz="2800" b="0" strike="noStrike" spc="-1">
              <a:latin typeface="Arial"/>
            </a:endParaRPr>
          </a:p>
          <a:p>
            <a:pPr algn="ctr">
              <a:lnSpc>
                <a:spcPct val="90000"/>
              </a:lnSpc>
              <a:spcBef>
                <a:spcPts val="1199"/>
              </a:spcBef>
              <a:spcAft>
                <a:spcPts val="201"/>
              </a:spcAft>
              <a:tabLst>
                <a:tab pos="0" algn="l"/>
              </a:tabLst>
            </a:pPr>
            <a:r>
              <a:rPr lang="en-AU" sz="2800" b="0" u="sng" strike="noStrike" spc="-1">
                <a:solidFill>
                  <a:srgbClr val="2998E3"/>
                </a:solidFill>
                <a:uFillTx/>
                <a:latin typeface="Arial"/>
                <a:ea typeface="DejaVu Sans"/>
                <a:hlinkClick r:id="rId3"/>
              </a:rPr>
              <a:t>https://www.linkedin.com/in/ebalnaves/</a:t>
            </a:r>
            <a:endParaRPr lang="en-AU" sz="2800" b="0" strike="noStrike" spc="-1">
              <a:latin typeface="Arial"/>
            </a:endParaRPr>
          </a:p>
          <a:p>
            <a:pPr>
              <a:lnSpc>
                <a:spcPct val="90000"/>
              </a:lnSpc>
              <a:spcBef>
                <a:spcPts val="1001"/>
              </a:spcBef>
              <a:tabLst>
                <a:tab pos="0" algn="l"/>
              </a:tabLst>
            </a:pPr>
            <a:endParaRPr lang="en-AU" sz="2800" b="0" strike="noStrike" spc="-1">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CustomShape 1"/>
          <p:cNvSpPr/>
          <p:nvPr/>
        </p:nvSpPr>
        <p:spPr>
          <a:xfrm>
            <a:off x="1097280" y="286560"/>
            <a:ext cx="10054440" cy="1446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85000"/>
              </a:lnSpc>
            </a:pPr>
            <a:endParaRPr lang="en-AU" sz="1800" b="0" strike="noStrike" spc="-1">
              <a:latin typeface="Arial"/>
            </a:endParaRPr>
          </a:p>
          <a:p>
            <a:pPr>
              <a:lnSpc>
                <a:spcPct val="85000"/>
              </a:lnSpc>
            </a:pPr>
            <a:endParaRPr lang="en-AU" sz="1800" b="0" strike="noStrike" spc="-1">
              <a:latin typeface="Arial"/>
            </a:endParaRPr>
          </a:p>
        </p:txBody>
      </p:sp>
      <p:sp>
        <p:nvSpPr>
          <p:cNvPr id="435" name="CustomShape 2"/>
          <p:cNvSpPr/>
          <p:nvPr/>
        </p:nvSpPr>
        <p:spPr>
          <a:xfrm>
            <a:off x="1097280" y="1845720"/>
            <a:ext cx="10054440" cy="4019400"/>
          </a:xfrm>
          <a:prstGeom prst="rect">
            <a:avLst/>
          </a:prstGeom>
          <a:noFill/>
          <a:ln w="0">
            <a:noFill/>
          </a:ln>
        </p:spPr>
        <p:style>
          <a:lnRef idx="0">
            <a:scrgbClr r="0" g="0" b="0"/>
          </a:lnRef>
          <a:fillRef idx="0">
            <a:scrgbClr r="0" g="0" b="0"/>
          </a:fillRef>
          <a:effectRef idx="0">
            <a:scrgbClr r="0" g="0" b="0"/>
          </a:effectRef>
          <a:fontRef idx="minor"/>
        </p:style>
        <p:txBody>
          <a:bodyPr lIns="0" tIns="45000" rIns="0" bIns="45000">
            <a:noAutofit/>
          </a:bodyPr>
          <a:lstStyle/>
          <a:p>
            <a:pPr marL="216000" indent="-252000">
              <a:lnSpc>
                <a:spcPct val="90000"/>
              </a:lnSpc>
              <a:spcBef>
                <a:spcPts val="201"/>
              </a:spcBef>
              <a:spcAft>
                <a:spcPts val="400"/>
              </a:spcAft>
              <a:buClr>
                <a:srgbClr val="E48312"/>
              </a:buClr>
              <a:buFont typeface="Wingdings" charset="2"/>
              <a:buChar char=""/>
            </a:pPr>
            <a:r>
              <a:rPr lang="en-AU" sz="1800" b="0" strike="noStrike" spc="-1">
                <a:solidFill>
                  <a:srgbClr val="404040"/>
                </a:solidFill>
                <a:latin typeface="Calibri"/>
                <a:ea typeface="DejaVu Sans"/>
              </a:rPr>
              <a:t>Discovery</a:t>
            </a:r>
            <a:endParaRPr lang="en-AU" sz="1800" b="0" strike="noStrike" spc="-1">
              <a:latin typeface="Arial"/>
            </a:endParaRPr>
          </a:p>
          <a:p>
            <a:pPr marL="457200" lvl="1" indent="-252000">
              <a:lnSpc>
                <a:spcPct val="90000"/>
              </a:lnSpc>
              <a:spcBef>
                <a:spcPts val="201"/>
              </a:spcBef>
              <a:spcAft>
                <a:spcPts val="400"/>
              </a:spcAft>
              <a:buClr>
                <a:srgbClr val="E48312"/>
              </a:buClr>
              <a:buFont typeface="Wingdings" charset="2"/>
              <a:buChar char=""/>
            </a:pPr>
            <a:r>
              <a:rPr lang="en-AU" sz="1800" b="0" strike="noStrike" spc="-1">
                <a:solidFill>
                  <a:srgbClr val="404040"/>
                </a:solidFill>
                <a:latin typeface="Calibri"/>
                <a:ea typeface="DejaVu Sans"/>
              </a:rPr>
              <a:t>Enhanced content discovery and research support</a:t>
            </a:r>
            <a:endParaRPr lang="en-AU" sz="1800" b="0" strike="noStrike" spc="-1">
              <a:latin typeface="Arial"/>
            </a:endParaRPr>
          </a:p>
          <a:p>
            <a:pPr marL="216000" indent="-252000">
              <a:lnSpc>
                <a:spcPct val="90000"/>
              </a:lnSpc>
              <a:spcBef>
                <a:spcPts val="201"/>
              </a:spcBef>
              <a:spcAft>
                <a:spcPts val="400"/>
              </a:spcAft>
              <a:buClr>
                <a:srgbClr val="E48312"/>
              </a:buClr>
              <a:buFont typeface="Wingdings" charset="2"/>
              <a:buChar char=""/>
            </a:pPr>
            <a:r>
              <a:rPr lang="en-AU" sz="1800" b="0" strike="noStrike" spc="-1">
                <a:solidFill>
                  <a:srgbClr val="404040"/>
                </a:solidFill>
                <a:latin typeface="Calibri"/>
                <a:ea typeface="DejaVu Sans"/>
              </a:rPr>
              <a:t>Front-facing customer service</a:t>
            </a:r>
            <a:endParaRPr lang="en-AU" sz="1800" b="0" strike="noStrike" spc="-1">
              <a:latin typeface="Arial"/>
            </a:endParaRPr>
          </a:p>
          <a:p>
            <a:pPr marL="384120" lvl="1" indent="-178920">
              <a:lnSpc>
                <a:spcPct val="90000"/>
              </a:lnSpc>
              <a:spcBef>
                <a:spcPts val="201"/>
              </a:spcBef>
              <a:spcAft>
                <a:spcPts val="400"/>
              </a:spcAft>
              <a:buClr>
                <a:srgbClr val="E48312"/>
              </a:buClr>
              <a:buFont typeface="Wingdings" charset="2"/>
              <a:buChar char=""/>
            </a:pPr>
            <a:r>
              <a:rPr lang="en-AU" sz="1800" b="0" strike="noStrike" spc="-1">
                <a:solidFill>
                  <a:srgbClr val="404040"/>
                </a:solidFill>
                <a:latin typeface="Calibri"/>
                <a:ea typeface="DejaVu Sans"/>
              </a:rPr>
              <a:t> Chatbots and AI assistants </a:t>
            </a:r>
            <a:endParaRPr lang="en-AU" sz="1800" b="0" strike="noStrike" spc="-1">
              <a:latin typeface="Arial"/>
            </a:endParaRPr>
          </a:p>
          <a:p>
            <a:pPr marL="384120" lvl="1" indent="-178920">
              <a:lnSpc>
                <a:spcPct val="90000"/>
              </a:lnSpc>
              <a:spcBef>
                <a:spcPts val="201"/>
              </a:spcBef>
              <a:spcAft>
                <a:spcPts val="400"/>
              </a:spcAft>
              <a:buClr>
                <a:srgbClr val="E48312"/>
              </a:buClr>
              <a:buFont typeface="Wingdings" charset="2"/>
              <a:buChar char=""/>
            </a:pPr>
            <a:r>
              <a:rPr lang="en-AU" sz="1800" b="0" strike="noStrike" spc="-1">
                <a:solidFill>
                  <a:srgbClr val="404040"/>
                </a:solidFill>
                <a:latin typeface="Calibri"/>
                <a:ea typeface="DejaVu Sans"/>
              </a:rPr>
              <a:t> Out-reach reading programmes</a:t>
            </a:r>
            <a:endParaRPr lang="en-AU" sz="1800" b="0" strike="noStrike" spc="-1">
              <a:latin typeface="Arial"/>
            </a:endParaRPr>
          </a:p>
          <a:p>
            <a:pPr marL="384120" lvl="1" indent="-178920">
              <a:lnSpc>
                <a:spcPct val="90000"/>
              </a:lnSpc>
              <a:spcBef>
                <a:spcPts val="201"/>
              </a:spcBef>
              <a:spcAft>
                <a:spcPts val="400"/>
              </a:spcAft>
              <a:buClr>
                <a:srgbClr val="E48312"/>
              </a:buClr>
              <a:buFont typeface="Wingdings" charset="2"/>
              <a:buChar char=""/>
            </a:pPr>
            <a:r>
              <a:rPr lang="en-AU" sz="1800" b="0" strike="noStrike" spc="-1">
                <a:solidFill>
                  <a:srgbClr val="404040"/>
                </a:solidFill>
                <a:latin typeface="Calibri"/>
                <a:ea typeface="DejaVu Sans"/>
              </a:rPr>
              <a:t> Checkout automation (automatic detection)</a:t>
            </a:r>
            <a:endParaRPr lang="en-AU" sz="1800" b="0" strike="noStrike" spc="-1">
              <a:latin typeface="Arial"/>
            </a:endParaRPr>
          </a:p>
          <a:p>
            <a:pPr marL="384120" lvl="1" indent="-178920">
              <a:lnSpc>
                <a:spcPct val="90000"/>
              </a:lnSpc>
              <a:spcBef>
                <a:spcPts val="201"/>
              </a:spcBef>
              <a:spcAft>
                <a:spcPts val="400"/>
              </a:spcAft>
              <a:buClr>
                <a:srgbClr val="E48312"/>
              </a:buClr>
              <a:buFont typeface="Wingdings" charset="2"/>
              <a:buChar char=""/>
            </a:pPr>
            <a:r>
              <a:rPr lang="en-AU" sz="1800" b="0" strike="noStrike" spc="-1">
                <a:solidFill>
                  <a:srgbClr val="404040"/>
                </a:solidFill>
                <a:latin typeface="Calibri"/>
                <a:ea typeface="DejaVu Sans"/>
              </a:rPr>
              <a:t> (with robotics) Disabilities and mobility assistants</a:t>
            </a:r>
            <a:endParaRPr lang="en-AU" sz="1800" b="0" strike="noStrike" spc="-1">
              <a:latin typeface="Arial"/>
            </a:endParaRPr>
          </a:p>
          <a:p>
            <a:pPr marL="384120" lvl="1" indent="-178920">
              <a:lnSpc>
                <a:spcPct val="90000"/>
              </a:lnSpc>
              <a:spcBef>
                <a:spcPts val="201"/>
              </a:spcBef>
              <a:spcAft>
                <a:spcPts val="400"/>
              </a:spcAft>
              <a:buClr>
                <a:srgbClr val="E48312"/>
              </a:buClr>
              <a:buFont typeface="Wingdings" charset="2"/>
              <a:buChar char=""/>
            </a:pPr>
            <a:r>
              <a:rPr lang="en-AU" sz="1800" b="0" strike="noStrike" spc="-1">
                <a:solidFill>
                  <a:srgbClr val="404040"/>
                </a:solidFill>
                <a:latin typeface="Calibri"/>
                <a:ea typeface="DejaVu Sans"/>
              </a:rPr>
              <a:t> (with robotics) Surrogates (librarian/client)</a:t>
            </a:r>
            <a:endParaRPr lang="en-AU" sz="1800" b="0" strike="noStrike" spc="-1">
              <a:latin typeface="Arial"/>
            </a:endParaRPr>
          </a:p>
          <a:p>
            <a:pPr marL="91440" indent="-87480">
              <a:lnSpc>
                <a:spcPct val="90000"/>
              </a:lnSpc>
              <a:spcBef>
                <a:spcPts val="1199"/>
              </a:spcBef>
              <a:spcAft>
                <a:spcPts val="201"/>
              </a:spcAft>
              <a:buClr>
                <a:srgbClr val="E48312"/>
              </a:buClr>
              <a:buFont typeface="Wingdings" charset="2"/>
              <a:buChar char=""/>
            </a:pPr>
            <a:r>
              <a:rPr lang="en-AU" sz="1800" b="0" strike="noStrike" spc="-1">
                <a:solidFill>
                  <a:srgbClr val="404040"/>
                </a:solidFill>
                <a:latin typeface="Calibri"/>
                <a:ea typeface="DejaVu Sans"/>
              </a:rPr>
              <a:t>Smart buildings</a:t>
            </a:r>
            <a:endParaRPr lang="en-AU" sz="1800" b="0" strike="noStrike" spc="-1">
              <a:latin typeface="Arial"/>
            </a:endParaRPr>
          </a:p>
          <a:p>
            <a:pPr marL="91440" indent="-87480">
              <a:lnSpc>
                <a:spcPct val="90000"/>
              </a:lnSpc>
              <a:spcBef>
                <a:spcPts val="1199"/>
              </a:spcBef>
              <a:spcAft>
                <a:spcPts val="201"/>
              </a:spcAft>
              <a:buClr>
                <a:srgbClr val="E48312"/>
              </a:buClr>
              <a:buFont typeface="Wingdings" charset="2"/>
              <a:buChar char=""/>
            </a:pPr>
            <a:r>
              <a:rPr lang="en-AU" sz="1800" b="0" strike="noStrike" spc="-1">
                <a:solidFill>
                  <a:srgbClr val="404040"/>
                </a:solidFill>
                <a:latin typeface="Calibri"/>
                <a:ea typeface="DejaVu Sans"/>
              </a:rPr>
              <a:t>Traditional automation integrated with robotics</a:t>
            </a:r>
            <a:endParaRPr lang="en-AU" sz="1800" b="0" strike="noStrike" spc="-1">
              <a:latin typeface="Arial"/>
            </a:endParaRPr>
          </a:p>
          <a:p>
            <a:pPr marL="567000" lvl="2" indent="-178920">
              <a:lnSpc>
                <a:spcPct val="90000"/>
              </a:lnSpc>
              <a:spcBef>
                <a:spcPts val="201"/>
              </a:spcBef>
              <a:spcAft>
                <a:spcPts val="400"/>
              </a:spcAft>
              <a:buClr>
                <a:srgbClr val="E48312"/>
              </a:buClr>
              <a:buFont typeface="Wingdings" charset="2"/>
              <a:buChar char=""/>
            </a:pPr>
            <a:r>
              <a:rPr lang="en-AU" sz="1400" b="0" strike="noStrike" spc="-1">
                <a:solidFill>
                  <a:srgbClr val="404040"/>
                </a:solidFill>
                <a:latin typeface="Calibri"/>
                <a:ea typeface="DejaVu Sans"/>
              </a:rPr>
              <a:t>Stocktakes</a:t>
            </a:r>
            <a:endParaRPr lang="en-AU" sz="1400" b="0" strike="noStrike" spc="-1">
              <a:latin typeface="Arial"/>
            </a:endParaRPr>
          </a:p>
          <a:p>
            <a:pPr marL="567000" lvl="2" indent="-178920">
              <a:lnSpc>
                <a:spcPct val="90000"/>
              </a:lnSpc>
              <a:spcBef>
                <a:spcPts val="201"/>
              </a:spcBef>
              <a:spcAft>
                <a:spcPts val="400"/>
              </a:spcAft>
              <a:buClr>
                <a:srgbClr val="E48312"/>
              </a:buClr>
              <a:buFont typeface="Wingdings" charset="2"/>
              <a:buChar char=""/>
            </a:pPr>
            <a:r>
              <a:rPr lang="en-AU" sz="1400" b="0" strike="noStrike" spc="-1">
                <a:solidFill>
                  <a:srgbClr val="404040"/>
                </a:solidFill>
                <a:latin typeface="Calibri"/>
                <a:ea typeface="DejaVu Sans"/>
              </a:rPr>
              <a:t>Book discovery</a:t>
            </a:r>
            <a:endParaRPr lang="en-AU" sz="1400" b="0" strike="noStrike" spc="-1">
              <a:latin typeface="Arial"/>
            </a:endParaRPr>
          </a:p>
          <a:p>
            <a:pPr marL="567000" lvl="2" indent="-178920">
              <a:lnSpc>
                <a:spcPct val="90000"/>
              </a:lnSpc>
              <a:spcBef>
                <a:spcPts val="201"/>
              </a:spcBef>
              <a:spcAft>
                <a:spcPts val="400"/>
              </a:spcAft>
              <a:buClr>
                <a:srgbClr val="E48312"/>
              </a:buClr>
              <a:buFont typeface="Wingdings" charset="2"/>
              <a:buChar char=""/>
            </a:pPr>
            <a:r>
              <a:rPr lang="en-AU" sz="1400" b="0" strike="noStrike" spc="-1">
                <a:solidFill>
                  <a:srgbClr val="404040"/>
                </a:solidFill>
                <a:latin typeface="Calibri"/>
                <a:ea typeface="DejaVu Sans"/>
              </a:rPr>
              <a:t>Offsite storage automation </a:t>
            </a:r>
            <a:endParaRPr lang="en-AU" sz="1400" b="0" strike="noStrike" spc="-1">
              <a:latin typeface="Arial"/>
            </a:endParaRPr>
          </a:p>
          <a:p>
            <a:pPr marL="202320">
              <a:lnSpc>
                <a:spcPct val="90000"/>
              </a:lnSpc>
              <a:spcBef>
                <a:spcPts val="201"/>
              </a:spcBef>
              <a:spcAft>
                <a:spcPts val="400"/>
              </a:spcAft>
            </a:pPr>
            <a:endParaRPr lang="en-AU" sz="1400" b="0" strike="noStrike" spc="-1">
              <a:latin typeface="Arial"/>
            </a:endParaRPr>
          </a:p>
          <a:p>
            <a:pPr marL="202320">
              <a:lnSpc>
                <a:spcPct val="90000"/>
              </a:lnSpc>
              <a:spcBef>
                <a:spcPts val="201"/>
              </a:spcBef>
              <a:spcAft>
                <a:spcPts val="400"/>
              </a:spcAft>
            </a:pPr>
            <a:endParaRPr lang="en-AU" sz="1400" b="0" strike="noStrike" spc="-1">
              <a:latin typeface="Arial"/>
            </a:endParaRPr>
          </a:p>
        </p:txBody>
      </p:sp>
      <p:pic>
        <p:nvPicPr>
          <p:cNvPr id="436" name="Picture 2"/>
          <p:cNvPicPr/>
          <p:nvPr/>
        </p:nvPicPr>
        <p:blipFill>
          <a:blip r:embed="rId2"/>
          <a:stretch/>
        </p:blipFill>
        <p:spPr>
          <a:xfrm>
            <a:off x="7360200" y="1620000"/>
            <a:ext cx="4698000" cy="4335480"/>
          </a:xfrm>
          <a:prstGeom prst="rect">
            <a:avLst/>
          </a:prstGeom>
          <a:ln w="0">
            <a:noFill/>
          </a:ln>
        </p:spPr>
      </p:pic>
      <p:sp>
        <p:nvSpPr>
          <p:cNvPr id="437" name="CustomShape 3"/>
          <p:cNvSpPr/>
          <p:nvPr/>
        </p:nvSpPr>
        <p:spPr>
          <a:xfrm flipH="1">
            <a:off x="7436160" y="5822280"/>
            <a:ext cx="347616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AU" sz="1200" b="0" strike="noStrike" spc="-1">
                <a:solidFill>
                  <a:srgbClr val="000000"/>
                </a:solidFill>
                <a:latin typeface="Arial"/>
                <a:ea typeface="DejaVu Sans"/>
              </a:rPr>
              <a:t>https://www.bbc.com/news/business-42769096</a:t>
            </a:r>
            <a:endParaRPr lang="en-AU" sz="1200" b="0" strike="noStrike" spc="-1">
              <a:latin typeface="Arial"/>
            </a:endParaRPr>
          </a:p>
        </p:txBody>
      </p:sp>
      <p:sp>
        <p:nvSpPr>
          <p:cNvPr id="438" name="CustomShape 4"/>
          <p:cNvSpPr/>
          <p:nvPr/>
        </p:nvSpPr>
        <p:spPr>
          <a:xfrm>
            <a:off x="609480" y="273600"/>
            <a:ext cx="10970640" cy="1143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AU" sz="4400" b="0" strike="noStrike" spc="-1">
                <a:solidFill>
                  <a:srgbClr val="000000"/>
                </a:solidFill>
                <a:latin typeface="Arial"/>
                <a:ea typeface="DejaVu Sans"/>
              </a:rPr>
              <a:t>AI and the library</a:t>
            </a:r>
            <a:endParaRPr lang="en-AU" sz="4400" b="0" strike="noStrike" spc="-1">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CustomShape 1"/>
          <p:cNvSpPr/>
          <p:nvPr/>
        </p:nvSpPr>
        <p:spPr>
          <a:xfrm>
            <a:off x="609480" y="273600"/>
            <a:ext cx="10969920" cy="1142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AU" sz="4400" b="0" strike="noStrike" spc="-1">
                <a:solidFill>
                  <a:srgbClr val="000000"/>
                </a:solidFill>
                <a:latin typeface="Arial"/>
                <a:ea typeface="DejaVu Sans"/>
              </a:rPr>
              <a:t>How does this relate to robots?</a:t>
            </a:r>
            <a:endParaRPr lang="en-AU" sz="4400" b="0" strike="noStrike" spc="-1">
              <a:latin typeface="Arial"/>
            </a:endParaRPr>
          </a:p>
        </p:txBody>
      </p:sp>
      <p:sp>
        <p:nvSpPr>
          <p:cNvPr id="440" name="CustomShape 2"/>
          <p:cNvSpPr/>
          <p:nvPr/>
        </p:nvSpPr>
        <p:spPr>
          <a:xfrm>
            <a:off x="609480" y="1604520"/>
            <a:ext cx="10969920" cy="39747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marL="228600" indent="-226080">
              <a:lnSpc>
                <a:spcPct val="90000"/>
              </a:lnSpc>
              <a:spcBef>
                <a:spcPts val="1001"/>
              </a:spcBef>
              <a:buClr>
                <a:srgbClr val="000000"/>
              </a:buClr>
              <a:buFont typeface="Arial"/>
              <a:buChar char="•"/>
            </a:pPr>
            <a:r>
              <a:rPr lang="en-AU" sz="2800" b="0" strike="noStrike" spc="-1" dirty="0">
                <a:solidFill>
                  <a:srgbClr val="000000"/>
                </a:solidFill>
                <a:latin typeface="Arial"/>
                <a:ea typeface="DejaVu Sans"/>
              </a:rPr>
              <a:t>Artificial Intelligence is fundamental to Robotics</a:t>
            </a:r>
            <a:endParaRPr lang="en-AU" sz="2800" b="0" strike="noStrike" spc="-1" dirty="0">
              <a:latin typeface="Arial"/>
            </a:endParaRPr>
          </a:p>
          <a:p>
            <a:pPr marL="685800" lvl="1" indent="-226080">
              <a:lnSpc>
                <a:spcPct val="90000"/>
              </a:lnSpc>
              <a:spcBef>
                <a:spcPts val="499"/>
              </a:spcBef>
              <a:buClr>
                <a:srgbClr val="000000"/>
              </a:buClr>
              <a:buFont typeface="Arial"/>
              <a:buChar char="•"/>
            </a:pPr>
            <a:r>
              <a:rPr lang="en-AU" sz="2400" b="0" strike="noStrike" spc="-1" dirty="0">
                <a:solidFill>
                  <a:srgbClr val="000000"/>
                </a:solidFill>
                <a:latin typeface="Arial"/>
                <a:ea typeface="DejaVu Sans"/>
              </a:rPr>
              <a:t>Pattern recognition</a:t>
            </a:r>
            <a:endParaRPr lang="en-AU" sz="2400" b="0" strike="noStrike" spc="-1" dirty="0">
              <a:latin typeface="Arial"/>
            </a:endParaRPr>
          </a:p>
          <a:p>
            <a:pPr marL="685800" lvl="1" indent="-226080">
              <a:lnSpc>
                <a:spcPct val="90000"/>
              </a:lnSpc>
              <a:spcBef>
                <a:spcPts val="499"/>
              </a:spcBef>
              <a:buClr>
                <a:srgbClr val="000000"/>
              </a:buClr>
              <a:buFont typeface="Arial"/>
              <a:buChar char="•"/>
            </a:pPr>
            <a:r>
              <a:rPr lang="en-AU" sz="2400" b="0" strike="noStrike" spc="-1" dirty="0">
                <a:solidFill>
                  <a:srgbClr val="000000"/>
                </a:solidFill>
                <a:latin typeface="Arial"/>
                <a:ea typeface="DejaVu Sans"/>
              </a:rPr>
              <a:t>Movement control</a:t>
            </a:r>
            <a:endParaRPr lang="en-AU" sz="2400" b="0" strike="noStrike" spc="-1" dirty="0">
              <a:latin typeface="Arial"/>
            </a:endParaRPr>
          </a:p>
          <a:p>
            <a:pPr marL="685800" lvl="1" indent="-226080">
              <a:lnSpc>
                <a:spcPct val="90000"/>
              </a:lnSpc>
              <a:spcBef>
                <a:spcPts val="499"/>
              </a:spcBef>
              <a:buClr>
                <a:srgbClr val="000000"/>
              </a:buClr>
              <a:buFont typeface="Arial"/>
              <a:buChar char="•"/>
            </a:pPr>
            <a:r>
              <a:rPr lang="en-AU" sz="2400" b="0" strike="noStrike" spc="-1" dirty="0">
                <a:solidFill>
                  <a:srgbClr val="000000"/>
                </a:solidFill>
                <a:latin typeface="Arial"/>
                <a:ea typeface="DejaVu Sans"/>
              </a:rPr>
              <a:t>Natural Language Processing</a:t>
            </a:r>
            <a:endParaRPr lang="en-AU" sz="2400" b="0" strike="noStrike" spc="-1" dirty="0">
              <a:latin typeface="Arial"/>
            </a:endParaRPr>
          </a:p>
          <a:p>
            <a:pPr marL="685800" lvl="1" indent="-226080">
              <a:lnSpc>
                <a:spcPct val="90000"/>
              </a:lnSpc>
              <a:spcBef>
                <a:spcPts val="499"/>
              </a:spcBef>
              <a:buClr>
                <a:srgbClr val="000000"/>
              </a:buClr>
              <a:buFont typeface="Arial"/>
              <a:buChar char="•"/>
            </a:pPr>
            <a:r>
              <a:rPr lang="en-AU" sz="2400" b="0" strike="noStrike" spc="-1" dirty="0">
                <a:solidFill>
                  <a:srgbClr val="000000"/>
                </a:solidFill>
                <a:latin typeface="Arial"/>
                <a:ea typeface="DejaVu Sans"/>
              </a:rPr>
              <a:t>Facial analysis</a:t>
            </a:r>
            <a:endParaRPr lang="en-AU" sz="2400" b="0" strike="noStrike" spc="-1" dirty="0">
              <a:latin typeface="Arial"/>
            </a:endParaRPr>
          </a:p>
        </p:txBody>
      </p:sp>
      <p:pic>
        <p:nvPicPr>
          <p:cNvPr id="441" name="Picture 3"/>
          <p:cNvPicPr/>
          <p:nvPr/>
        </p:nvPicPr>
        <p:blipFill>
          <a:blip r:embed="rId2"/>
          <a:stretch/>
        </p:blipFill>
        <p:spPr>
          <a:xfrm>
            <a:off x="9253440" y="2732400"/>
            <a:ext cx="1820520" cy="1719000"/>
          </a:xfrm>
          <a:prstGeom prst="rect">
            <a:avLst/>
          </a:prstGeom>
          <a:ln w="0">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
                                            <p:txEl>
                                              <p:pRg st="1" end="1"/>
                                            </p:txEl>
                                          </p:spTgt>
                                        </p:tgtEl>
                                        <p:attrNameLst>
                                          <p:attrName>style.visibility</p:attrName>
                                        </p:attrNameLst>
                                      </p:cBhvr>
                                      <p:to>
                                        <p:strVal val="visible"/>
                                      </p:to>
                                    </p:set>
                                    <p:anim calcmode="lin" valueType="num">
                                      <p:cBhvr additive="base">
                                        <p:cTn id="7" dur="500" fill="hold"/>
                                        <p:tgtEl>
                                          <p:spTgt spid="44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0">
                                            <p:txEl>
                                              <p:pRg st="2" end="2"/>
                                            </p:txEl>
                                          </p:spTgt>
                                        </p:tgtEl>
                                        <p:attrNameLst>
                                          <p:attrName>style.visibility</p:attrName>
                                        </p:attrNameLst>
                                      </p:cBhvr>
                                      <p:to>
                                        <p:strVal val="visible"/>
                                      </p:to>
                                    </p:set>
                                    <p:anim calcmode="lin" valueType="num">
                                      <p:cBhvr additive="base">
                                        <p:cTn id="13" dur="500" fill="hold"/>
                                        <p:tgtEl>
                                          <p:spTgt spid="44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40">
                                            <p:txEl>
                                              <p:pRg st="3" end="3"/>
                                            </p:txEl>
                                          </p:spTgt>
                                        </p:tgtEl>
                                        <p:attrNameLst>
                                          <p:attrName>style.visibility</p:attrName>
                                        </p:attrNameLst>
                                      </p:cBhvr>
                                      <p:to>
                                        <p:strVal val="visible"/>
                                      </p:to>
                                    </p:set>
                                    <p:anim calcmode="lin" valueType="num">
                                      <p:cBhvr additive="base">
                                        <p:cTn id="19" dur="500" fill="hold"/>
                                        <p:tgtEl>
                                          <p:spTgt spid="44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40">
                                            <p:txEl>
                                              <p:pRg st="4" end="4"/>
                                            </p:txEl>
                                          </p:spTgt>
                                        </p:tgtEl>
                                        <p:attrNameLst>
                                          <p:attrName>style.visibility</p:attrName>
                                        </p:attrNameLst>
                                      </p:cBhvr>
                                      <p:to>
                                        <p:strVal val="visible"/>
                                      </p:to>
                                    </p:set>
                                    <p:anim calcmode="lin" valueType="num">
                                      <p:cBhvr additive="base">
                                        <p:cTn id="25" dur="500" fill="hold"/>
                                        <p:tgtEl>
                                          <p:spTgt spid="44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CustomShape 1"/>
          <p:cNvSpPr/>
          <p:nvPr/>
        </p:nvSpPr>
        <p:spPr>
          <a:xfrm>
            <a:off x="609480" y="273600"/>
            <a:ext cx="10971000" cy="1143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AU" sz="4400" b="0" strike="noStrike" spc="-1">
                <a:solidFill>
                  <a:srgbClr val="000000"/>
                </a:solidFill>
                <a:latin typeface="Arial"/>
                <a:ea typeface="DejaVu Sans"/>
              </a:rPr>
              <a:t>AI/Robotics and Intelligent shelving/storage</a:t>
            </a:r>
            <a:endParaRPr lang="en-AU" sz="4400" b="0" strike="noStrike" spc="-1">
              <a:latin typeface="Arial"/>
            </a:endParaRPr>
          </a:p>
        </p:txBody>
      </p:sp>
      <p:sp>
        <p:nvSpPr>
          <p:cNvPr id="443" name="CustomShape 2"/>
          <p:cNvSpPr/>
          <p:nvPr/>
        </p:nvSpPr>
        <p:spPr>
          <a:xfrm>
            <a:off x="609480" y="1542240"/>
            <a:ext cx="9753120" cy="41007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marL="216000" indent="-214560">
              <a:lnSpc>
                <a:spcPct val="100000"/>
              </a:lnSpc>
              <a:buClr>
                <a:srgbClr val="000000"/>
              </a:buClr>
              <a:buSzPct val="45000"/>
              <a:buFont typeface="Wingdings" charset="2"/>
              <a:buChar char=""/>
            </a:pPr>
            <a:r>
              <a:rPr lang="en-AU" sz="2400" b="0" strike="noStrike" spc="-1" dirty="0">
                <a:solidFill>
                  <a:srgbClr val="000000"/>
                </a:solidFill>
                <a:latin typeface="Arial"/>
                <a:ea typeface="DejaVu Sans"/>
              </a:rPr>
              <a:t>The intelligent robot system owned by </a:t>
            </a:r>
            <a:r>
              <a:rPr lang="en-AU" sz="2400" b="0" strike="noStrike" spc="-1" dirty="0">
                <a:solidFill>
                  <a:srgbClr val="C9211E"/>
                </a:solidFill>
                <a:latin typeface="Arial"/>
                <a:ea typeface="DejaVu Sans"/>
              </a:rPr>
              <a:t>Sonoma State University Library </a:t>
            </a:r>
            <a:r>
              <a:rPr lang="en-AU" sz="2400" b="0" strike="noStrike" spc="-1" dirty="0">
                <a:solidFill>
                  <a:srgbClr val="000000"/>
                </a:solidFill>
                <a:latin typeface="Arial"/>
                <a:ea typeface="DejaVu Sans"/>
              </a:rPr>
              <a:t>is a large capacity  intelligent intensive storage system equipped with three large robot arms, realizing intelligent positioning automatic extraction and tracking 2 million records</a:t>
            </a:r>
            <a:endParaRPr lang="en-AU" sz="2400" b="0" strike="noStrike" spc="-1" dirty="0">
              <a:latin typeface="Arial"/>
            </a:endParaRPr>
          </a:p>
          <a:p>
            <a:pPr>
              <a:lnSpc>
                <a:spcPct val="100000"/>
              </a:lnSpc>
            </a:pPr>
            <a:endParaRPr lang="en-AU" sz="2400" b="0" strike="noStrike" spc="-1" dirty="0">
              <a:latin typeface="Arial"/>
            </a:endParaRPr>
          </a:p>
          <a:p>
            <a:pPr marL="216000" indent="-214560">
              <a:lnSpc>
                <a:spcPct val="100000"/>
              </a:lnSpc>
              <a:buClr>
                <a:srgbClr val="000000"/>
              </a:buClr>
              <a:buSzPct val="45000"/>
              <a:buFont typeface="Wingdings" charset="2"/>
              <a:buChar char=""/>
            </a:pPr>
            <a:r>
              <a:rPr lang="en-AU" sz="2400" b="0" strike="noStrike" spc="-1" dirty="0">
                <a:solidFill>
                  <a:srgbClr val="C9211E"/>
                </a:solidFill>
                <a:latin typeface="Arial"/>
                <a:ea typeface="DejaVu Sans"/>
              </a:rPr>
              <a:t>Library of Meiji University </a:t>
            </a:r>
            <a:r>
              <a:rPr lang="en-AU" sz="2400" b="0" strike="noStrike" spc="-1" dirty="0">
                <a:solidFill>
                  <a:srgbClr val="000000"/>
                </a:solidFill>
                <a:latin typeface="Arial"/>
                <a:ea typeface="DejaVu Sans"/>
              </a:rPr>
              <a:t>uses the ASRS intelligent robot system to manage books and other documents, preserve dense literature in the collection, and complete a series of work such as transmission, handling, extracting records </a:t>
            </a:r>
            <a:endParaRPr lang="en-AU" sz="2400" b="0" strike="noStrike" spc="-1" dirty="0">
              <a:latin typeface="Arial"/>
            </a:endParaRPr>
          </a:p>
        </p:txBody>
      </p:sp>
      <p:sp>
        <p:nvSpPr>
          <p:cNvPr id="444" name="CustomShape 3"/>
          <p:cNvSpPr/>
          <p:nvPr/>
        </p:nvSpPr>
        <p:spPr>
          <a:xfrm>
            <a:off x="720000" y="5644440"/>
            <a:ext cx="10019880" cy="601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AU" sz="1800" b="0" strike="noStrike" spc="-1" dirty="0">
                <a:solidFill>
                  <a:srgbClr val="000000"/>
                </a:solidFill>
                <a:latin typeface="Arial"/>
                <a:ea typeface="DejaVu Sans"/>
              </a:rPr>
              <a:t>https://www.researchgate.net/publication/357890833_How_Does_AI_Make_Libraries_Smart_A_Case_Study_of_Hangzhou_Public_Library</a:t>
            </a:r>
            <a:endParaRPr lang="en-AU" sz="1800" b="0" strike="noStrike" spc="-1" dirty="0">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3"/>
                                        </p:tgtEl>
                                        <p:attrNameLst>
                                          <p:attrName>style.visibility</p:attrName>
                                        </p:attrNameLst>
                                      </p:cBhvr>
                                      <p:to>
                                        <p:strVal val="visible"/>
                                      </p:to>
                                    </p:set>
                                    <p:animEffect transition="in" filter="fade">
                                      <p:cBhvr>
                                        <p:cTn id="7" dur="1000"/>
                                        <p:tgtEl>
                                          <p:spTgt spid="443"/>
                                        </p:tgtEl>
                                      </p:cBhvr>
                                    </p:animEffect>
                                    <p:anim calcmode="lin" valueType="num">
                                      <p:cBhvr>
                                        <p:cTn id="8" dur="1000" fill="hold"/>
                                        <p:tgtEl>
                                          <p:spTgt spid="443"/>
                                        </p:tgtEl>
                                        <p:attrNameLst>
                                          <p:attrName>ppt_x</p:attrName>
                                        </p:attrNameLst>
                                      </p:cBhvr>
                                      <p:tavLst>
                                        <p:tav tm="0">
                                          <p:val>
                                            <p:strVal val="#ppt_x"/>
                                          </p:val>
                                        </p:tav>
                                        <p:tav tm="100000">
                                          <p:val>
                                            <p:strVal val="#ppt_x"/>
                                          </p:val>
                                        </p:tav>
                                      </p:tavLst>
                                    </p:anim>
                                    <p:anim calcmode="lin" valueType="num">
                                      <p:cBhvr>
                                        <p:cTn id="9" dur="1000" fill="hold"/>
                                        <p:tgtEl>
                                          <p:spTgt spid="4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43">
                                            <p:txEl>
                                              <p:pRg st="0" end="0"/>
                                            </p:txEl>
                                          </p:spTgt>
                                        </p:tgtEl>
                                        <p:attrNameLst>
                                          <p:attrName>style.visibility</p:attrName>
                                        </p:attrNameLst>
                                      </p:cBhvr>
                                      <p:to>
                                        <p:strVal val="visible"/>
                                      </p:to>
                                    </p:set>
                                    <p:anim calcmode="lin" valueType="num">
                                      <p:cBhvr additive="base">
                                        <p:cTn id="14" dur="500" fill="hold"/>
                                        <p:tgtEl>
                                          <p:spTgt spid="44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43">
                                            <p:txEl>
                                              <p:pRg st="2" end="2"/>
                                            </p:txEl>
                                          </p:spTgt>
                                        </p:tgtEl>
                                        <p:attrNameLst>
                                          <p:attrName>style.visibility</p:attrName>
                                        </p:attrNameLst>
                                      </p:cBhvr>
                                      <p:to>
                                        <p:strVal val="visible"/>
                                      </p:to>
                                    </p:set>
                                    <p:animEffect transition="in" filter="fade">
                                      <p:cBhvr>
                                        <p:cTn id="20" dur="1000"/>
                                        <p:tgtEl>
                                          <p:spTgt spid="443">
                                            <p:txEl>
                                              <p:pRg st="2" end="2"/>
                                            </p:txEl>
                                          </p:spTgt>
                                        </p:tgtEl>
                                      </p:cBhvr>
                                    </p:animEffect>
                                    <p:anim calcmode="lin" valueType="num">
                                      <p:cBhvr>
                                        <p:cTn id="21" dur="1000" fill="hold"/>
                                        <p:tgtEl>
                                          <p:spTgt spid="44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4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44">
                                            <p:txEl>
                                              <p:pRg st="0" end="0"/>
                                            </p:txEl>
                                          </p:spTgt>
                                        </p:tgtEl>
                                        <p:attrNameLst>
                                          <p:attrName>style.visibility</p:attrName>
                                        </p:attrNameLst>
                                      </p:cBhvr>
                                      <p:to>
                                        <p:strVal val="visible"/>
                                      </p:to>
                                    </p:set>
                                    <p:animEffect transition="in" filter="fade">
                                      <p:cBhvr>
                                        <p:cTn id="27" dur="1000"/>
                                        <p:tgtEl>
                                          <p:spTgt spid="444">
                                            <p:txEl>
                                              <p:pRg st="0" end="0"/>
                                            </p:txEl>
                                          </p:spTgt>
                                        </p:tgtEl>
                                      </p:cBhvr>
                                    </p:animEffect>
                                    <p:anim calcmode="lin" valueType="num">
                                      <p:cBhvr>
                                        <p:cTn id="28" dur="1000" fill="hold"/>
                                        <p:tgtEl>
                                          <p:spTgt spid="444">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4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CustomShape 1"/>
          <p:cNvSpPr/>
          <p:nvPr/>
        </p:nvSpPr>
        <p:spPr>
          <a:xfrm>
            <a:off x="1097280" y="286560"/>
            <a:ext cx="10054440" cy="1446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85000"/>
              </a:lnSpc>
            </a:pPr>
            <a:endParaRPr lang="en-AU" sz="1800" b="0" strike="noStrike" spc="-1">
              <a:latin typeface="Arial"/>
            </a:endParaRPr>
          </a:p>
          <a:p>
            <a:pPr>
              <a:lnSpc>
                <a:spcPct val="85000"/>
              </a:lnSpc>
            </a:pPr>
            <a:endParaRPr lang="en-AU" sz="1800" b="0" strike="noStrike" spc="-1">
              <a:latin typeface="Arial"/>
            </a:endParaRPr>
          </a:p>
        </p:txBody>
      </p:sp>
      <p:sp>
        <p:nvSpPr>
          <p:cNvPr id="446" name="CustomShape 2"/>
          <p:cNvSpPr/>
          <p:nvPr/>
        </p:nvSpPr>
        <p:spPr>
          <a:xfrm>
            <a:off x="1097280" y="1845720"/>
            <a:ext cx="10054440" cy="4019400"/>
          </a:xfrm>
          <a:prstGeom prst="rect">
            <a:avLst/>
          </a:prstGeom>
          <a:noFill/>
          <a:ln w="0">
            <a:noFill/>
          </a:ln>
        </p:spPr>
        <p:style>
          <a:lnRef idx="0">
            <a:scrgbClr r="0" g="0" b="0"/>
          </a:lnRef>
          <a:fillRef idx="0">
            <a:scrgbClr r="0" g="0" b="0"/>
          </a:fillRef>
          <a:effectRef idx="0">
            <a:scrgbClr r="0" g="0" b="0"/>
          </a:effectRef>
          <a:fontRef idx="minor"/>
        </p:style>
        <p:txBody>
          <a:bodyPr lIns="0" tIns="45000" rIns="0" bIns="45000">
            <a:noAutofit/>
          </a:bodyPr>
          <a:lstStyle/>
          <a:p>
            <a:pPr marL="202320">
              <a:lnSpc>
                <a:spcPct val="90000"/>
              </a:lnSpc>
              <a:spcBef>
                <a:spcPts val="201"/>
              </a:spcBef>
              <a:spcAft>
                <a:spcPts val="400"/>
              </a:spcAft>
            </a:pPr>
            <a:endParaRPr lang="en-AU" sz="1800" b="0" strike="noStrike" spc="-1">
              <a:latin typeface="Arial"/>
            </a:endParaRPr>
          </a:p>
          <a:p>
            <a:pPr marL="202320">
              <a:lnSpc>
                <a:spcPct val="90000"/>
              </a:lnSpc>
              <a:spcBef>
                <a:spcPts val="201"/>
              </a:spcBef>
              <a:spcAft>
                <a:spcPts val="400"/>
              </a:spcAft>
            </a:pPr>
            <a:endParaRPr lang="en-AU" sz="1800" b="0" strike="noStrike" spc="-1">
              <a:latin typeface="Arial"/>
            </a:endParaRPr>
          </a:p>
        </p:txBody>
      </p:sp>
      <p:pic>
        <p:nvPicPr>
          <p:cNvPr id="447" name="Picture 2_1"/>
          <p:cNvPicPr/>
          <p:nvPr/>
        </p:nvPicPr>
        <p:blipFill>
          <a:blip r:embed="rId2"/>
          <a:stretch/>
        </p:blipFill>
        <p:spPr>
          <a:xfrm>
            <a:off x="2500920" y="1530000"/>
            <a:ext cx="4698000" cy="4335480"/>
          </a:xfrm>
          <a:prstGeom prst="rect">
            <a:avLst/>
          </a:prstGeom>
          <a:ln w="0">
            <a:noFill/>
          </a:ln>
        </p:spPr>
      </p:pic>
      <p:sp>
        <p:nvSpPr>
          <p:cNvPr id="448" name="CustomShape 3"/>
          <p:cNvSpPr/>
          <p:nvPr/>
        </p:nvSpPr>
        <p:spPr>
          <a:xfrm flipH="1">
            <a:off x="6421680" y="5847840"/>
            <a:ext cx="347616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AU" sz="1200" b="0" strike="noStrike" spc="-1">
                <a:solidFill>
                  <a:srgbClr val="000000"/>
                </a:solidFill>
                <a:latin typeface="Arial"/>
                <a:ea typeface="DejaVu Sans"/>
              </a:rPr>
              <a:t>https://www.bbc.com/news/business-42769096</a:t>
            </a:r>
            <a:endParaRPr lang="en-AU" sz="1200" b="0" strike="noStrike" spc="-1">
              <a:latin typeface="Arial"/>
            </a:endParaRPr>
          </a:p>
        </p:txBody>
      </p:sp>
      <p:sp>
        <p:nvSpPr>
          <p:cNvPr id="449" name="CustomShape 4"/>
          <p:cNvSpPr/>
          <p:nvPr/>
        </p:nvSpPr>
        <p:spPr>
          <a:xfrm>
            <a:off x="609480" y="273600"/>
            <a:ext cx="10970640" cy="1143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AU" sz="4400" b="0" strike="noStrike" spc="-1">
                <a:solidFill>
                  <a:srgbClr val="000000"/>
                </a:solidFill>
                <a:latin typeface="Arial"/>
                <a:ea typeface="DejaVu Sans"/>
              </a:rPr>
              <a:t>Robotics/AI and the library</a:t>
            </a:r>
            <a:endParaRPr lang="en-AU" sz="4400" b="0" strike="noStrike" spc="-1">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CustomShape 1"/>
          <p:cNvSpPr/>
          <p:nvPr/>
        </p:nvSpPr>
        <p:spPr>
          <a:xfrm>
            <a:off x="609480" y="180000"/>
            <a:ext cx="10971000" cy="1143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AU" sz="4400" b="0" strike="noStrike" spc="-1">
                <a:solidFill>
                  <a:srgbClr val="000000"/>
                </a:solidFill>
                <a:latin typeface="Arial"/>
                <a:ea typeface="DejaVu Sans"/>
              </a:rPr>
              <a:t>Libby/University of Pretoria</a:t>
            </a:r>
            <a:endParaRPr lang="en-AU" sz="4400" b="0" strike="noStrike" spc="-1">
              <a:latin typeface="Arial"/>
            </a:endParaRPr>
          </a:p>
        </p:txBody>
      </p:sp>
      <p:sp>
        <p:nvSpPr>
          <p:cNvPr id="451" name="CustomShape 2"/>
          <p:cNvSpPr/>
          <p:nvPr/>
        </p:nvSpPr>
        <p:spPr>
          <a:xfrm>
            <a:off x="720000" y="1604520"/>
            <a:ext cx="10971000" cy="3975840"/>
          </a:xfrm>
          <a:prstGeom prst="rect">
            <a:avLst/>
          </a:prstGeom>
          <a:noFill/>
          <a:ln w="0">
            <a:noFill/>
          </a:ln>
        </p:spPr>
        <p:style>
          <a:lnRef idx="0">
            <a:scrgbClr r="0" g="0" b="0"/>
          </a:lnRef>
          <a:fillRef idx="0">
            <a:scrgbClr r="0" g="0" b="0"/>
          </a:fillRef>
          <a:effectRef idx="0">
            <a:scrgbClr r="0" g="0" b="0"/>
          </a:effectRef>
          <a:fontRef idx="minor"/>
        </p:style>
      </p:sp>
      <p:pic>
        <p:nvPicPr>
          <p:cNvPr id="452" name="Picture 399"/>
          <p:cNvPicPr/>
          <p:nvPr/>
        </p:nvPicPr>
        <p:blipFill>
          <a:blip r:embed="rId2"/>
          <a:stretch/>
        </p:blipFill>
        <p:spPr>
          <a:xfrm>
            <a:off x="7920000" y="1980000"/>
            <a:ext cx="3284280" cy="2474640"/>
          </a:xfrm>
          <a:prstGeom prst="rect">
            <a:avLst/>
          </a:prstGeom>
          <a:ln w="0">
            <a:noFill/>
          </a:ln>
        </p:spPr>
      </p:pic>
      <p:sp>
        <p:nvSpPr>
          <p:cNvPr id="453" name="CustomShape 3"/>
          <p:cNvSpPr/>
          <p:nvPr/>
        </p:nvSpPr>
        <p:spPr>
          <a:xfrm>
            <a:off x="1243080" y="5773320"/>
            <a:ext cx="9015480" cy="345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AU" sz="1800" b="0" strike="noStrike" spc="-1">
                <a:solidFill>
                  <a:srgbClr val="000000"/>
                </a:solidFill>
                <a:latin typeface="Arial"/>
                <a:ea typeface="DejaVu Sans"/>
              </a:rPr>
              <a:t>https://www.up.ac.za/alumni/news/post_2825427-libby-the-library-robot-is-on-duty-at-up</a:t>
            </a:r>
            <a:endParaRPr lang="en-AU" sz="1800" b="0" strike="noStrike" spc="-1">
              <a:latin typeface="Arial"/>
            </a:endParaRPr>
          </a:p>
        </p:txBody>
      </p:sp>
      <p:sp>
        <p:nvSpPr>
          <p:cNvPr id="454" name="CustomShape 4"/>
          <p:cNvSpPr/>
          <p:nvPr/>
        </p:nvSpPr>
        <p:spPr>
          <a:xfrm>
            <a:off x="1440000" y="2340000"/>
            <a:ext cx="5038560" cy="2276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AU" sz="2200" b="0" strike="noStrike" spc="-1">
                <a:solidFill>
                  <a:srgbClr val="000000"/>
                </a:solidFill>
                <a:latin typeface="Arial"/>
                <a:ea typeface="DejaVu Sans"/>
              </a:rPr>
              <a:t>“In keeping with the University of Pretoria’s (UP) focus to evolve in line with the Fourth Industrial Revolution, the institution’s Department of Library Services has ‘employed’ the first client-service robot known to be in use at any university library in Africa.”</a:t>
            </a:r>
            <a:endParaRPr lang="en-AU" sz="2200" b="0" strike="noStrike" spc="-1">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CustomShape 1"/>
          <p:cNvSpPr/>
          <p:nvPr/>
        </p:nvSpPr>
        <p:spPr>
          <a:xfrm>
            <a:off x="609480" y="273600"/>
            <a:ext cx="10969920" cy="1142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n-AU" sz="4000" b="0" strike="noStrike" spc="-1">
                <a:solidFill>
                  <a:srgbClr val="000000"/>
                </a:solidFill>
                <a:latin typeface="Arial"/>
                <a:ea typeface="DejaVu Sans"/>
              </a:rPr>
              <a:t>Key projects in AI in the library field</a:t>
            </a:r>
            <a:r>
              <a:rPr lang="en-AU" sz="4400" b="0" strike="noStrike" spc="-1">
                <a:solidFill>
                  <a:srgbClr val="000000"/>
                </a:solidFill>
                <a:latin typeface="Arial"/>
                <a:ea typeface="DejaVu Sans"/>
              </a:rPr>
              <a:t>	</a:t>
            </a:r>
            <a:endParaRPr lang="en-AU" sz="4400" b="0" strike="noStrike" spc="-1">
              <a:latin typeface="Arial"/>
            </a:endParaRPr>
          </a:p>
        </p:txBody>
      </p:sp>
      <p:sp>
        <p:nvSpPr>
          <p:cNvPr id="456" name="CustomShape 2"/>
          <p:cNvSpPr/>
          <p:nvPr/>
        </p:nvSpPr>
        <p:spPr>
          <a:xfrm>
            <a:off x="609480" y="1604520"/>
            <a:ext cx="10969920" cy="39747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marL="228600" indent="-226080">
              <a:lnSpc>
                <a:spcPct val="90000"/>
              </a:lnSpc>
              <a:spcBef>
                <a:spcPts val="1001"/>
              </a:spcBef>
              <a:buClr>
                <a:srgbClr val="8E4221"/>
              </a:buClr>
              <a:buFont typeface="Arial"/>
              <a:buChar char="•"/>
            </a:pPr>
            <a:r>
              <a:rPr lang="en-AU" sz="2800" b="0" strike="noStrike" spc="-1" dirty="0">
                <a:solidFill>
                  <a:srgbClr val="8E4221"/>
                </a:solidFill>
                <a:latin typeface="Arial"/>
                <a:ea typeface="DejaVu Sans"/>
              </a:rPr>
              <a:t>Natural Language Processing </a:t>
            </a:r>
            <a:r>
              <a:rPr lang="en-AU" sz="2800" b="0" strike="noStrike" spc="-1" dirty="0">
                <a:solidFill>
                  <a:srgbClr val="000000"/>
                </a:solidFill>
                <a:latin typeface="Arial"/>
                <a:ea typeface="DejaVu Sans"/>
              </a:rPr>
              <a:t>– Customer assistance, Chatbots</a:t>
            </a:r>
            <a:endParaRPr lang="en-AU" sz="2800" b="0" strike="noStrike" spc="-1" dirty="0">
              <a:latin typeface="Arial"/>
            </a:endParaRPr>
          </a:p>
          <a:p>
            <a:pPr marL="228600" indent="-226080">
              <a:lnSpc>
                <a:spcPct val="90000"/>
              </a:lnSpc>
              <a:spcBef>
                <a:spcPts val="1001"/>
              </a:spcBef>
              <a:buClr>
                <a:srgbClr val="8E4221"/>
              </a:buClr>
              <a:buFont typeface="Arial"/>
              <a:buChar char="•"/>
            </a:pPr>
            <a:r>
              <a:rPr lang="en-AU" sz="2800" b="0" strike="noStrike" spc="-1" dirty="0">
                <a:solidFill>
                  <a:srgbClr val="8E4221"/>
                </a:solidFill>
                <a:latin typeface="Arial"/>
                <a:ea typeface="DejaVu Sans"/>
              </a:rPr>
              <a:t>Pattern recognition: </a:t>
            </a:r>
            <a:r>
              <a:rPr lang="en-AU" sz="2800" b="0" strike="noStrike" spc="-1" dirty="0">
                <a:solidFill>
                  <a:srgbClr val="000000"/>
                </a:solidFill>
                <a:latin typeface="Arial"/>
                <a:ea typeface="DejaVu Sans"/>
              </a:rPr>
              <a:t>identification of subject, person, location, place</a:t>
            </a:r>
            <a:endParaRPr lang="en-AU" sz="2800" b="0" strike="noStrike" spc="-1" dirty="0">
              <a:latin typeface="Arial"/>
            </a:endParaRPr>
          </a:p>
          <a:p>
            <a:pPr marL="228600" indent="-226080">
              <a:lnSpc>
                <a:spcPct val="90000"/>
              </a:lnSpc>
              <a:spcBef>
                <a:spcPts val="1001"/>
              </a:spcBef>
              <a:buClr>
                <a:srgbClr val="8E4221"/>
              </a:buClr>
              <a:buFont typeface="Arial"/>
              <a:buChar char="•"/>
            </a:pPr>
            <a:r>
              <a:rPr lang="en-AU" sz="2800" b="0" strike="noStrike" spc="-1" dirty="0">
                <a:solidFill>
                  <a:srgbClr val="8E4221"/>
                </a:solidFill>
                <a:latin typeface="Arial"/>
                <a:ea typeface="DejaVu Sans"/>
              </a:rPr>
              <a:t>Discovery and Analytics: </a:t>
            </a:r>
            <a:r>
              <a:rPr lang="en-AU" sz="2800" b="0" strike="noStrike" spc="-1" dirty="0">
                <a:latin typeface="Arial"/>
                <a:ea typeface="DejaVu Sans"/>
              </a:rPr>
              <a:t>enriching the research process</a:t>
            </a:r>
          </a:p>
          <a:p>
            <a:pPr marL="228600" indent="-226080">
              <a:lnSpc>
                <a:spcPct val="90000"/>
              </a:lnSpc>
              <a:spcBef>
                <a:spcPts val="1001"/>
              </a:spcBef>
              <a:buClr>
                <a:srgbClr val="8E4221"/>
              </a:buClr>
              <a:buFont typeface="Arial"/>
              <a:buChar char="•"/>
            </a:pPr>
            <a:r>
              <a:rPr lang="en-AU" sz="2800" b="0" strike="noStrike" spc="-1" dirty="0">
                <a:solidFill>
                  <a:srgbClr val="8E4221"/>
                </a:solidFill>
                <a:latin typeface="Arial"/>
                <a:ea typeface="DejaVu Sans"/>
              </a:rPr>
              <a:t>Building Design and IOT</a:t>
            </a:r>
            <a:endParaRPr lang="en-AU" sz="2800" b="0" strike="noStrike" spc="-1" dirty="0">
              <a:latin typeface="Arial"/>
            </a:endParaRPr>
          </a:p>
          <a:p>
            <a:pPr marL="228600" indent="-226080">
              <a:lnSpc>
                <a:spcPct val="90000"/>
              </a:lnSpc>
              <a:spcBef>
                <a:spcPts val="1001"/>
              </a:spcBef>
              <a:buClr>
                <a:srgbClr val="8E4221"/>
              </a:buClr>
              <a:buFont typeface="Arial"/>
              <a:buChar char="•"/>
            </a:pPr>
            <a:r>
              <a:rPr lang="en-AU" sz="2800" b="0" strike="noStrike" spc="-1" dirty="0">
                <a:solidFill>
                  <a:srgbClr val="8E4221"/>
                </a:solidFill>
                <a:latin typeface="Arial"/>
                <a:ea typeface="DejaVu Sans"/>
              </a:rPr>
              <a:t>Robots</a:t>
            </a:r>
            <a:endParaRPr lang="en-AU" sz="2800" b="0" strike="noStrike" spc="-1" dirty="0">
              <a:latin typeface="Arial"/>
            </a:endParaRPr>
          </a:p>
          <a:p>
            <a:pPr marL="685800" lvl="1" indent="-226080">
              <a:lnSpc>
                <a:spcPct val="90000"/>
              </a:lnSpc>
              <a:spcBef>
                <a:spcPts val="499"/>
              </a:spcBef>
              <a:buClr>
                <a:srgbClr val="8E4221"/>
              </a:buClr>
              <a:buFont typeface="Arial"/>
              <a:buChar char="•"/>
            </a:pPr>
            <a:r>
              <a:rPr lang="en-AU" sz="2400" b="0" strike="noStrike" spc="-1" dirty="0">
                <a:solidFill>
                  <a:srgbClr val="000000"/>
                </a:solidFill>
                <a:latin typeface="Arial"/>
                <a:ea typeface="DejaVu Sans"/>
              </a:rPr>
              <a:t>Storage and fulfilment</a:t>
            </a:r>
            <a:endParaRPr lang="en-AU" sz="2400" b="0" strike="noStrike" spc="-1" dirty="0">
              <a:latin typeface="Arial"/>
            </a:endParaRPr>
          </a:p>
          <a:p>
            <a:pPr marL="685800" lvl="1" indent="-226080">
              <a:lnSpc>
                <a:spcPct val="90000"/>
              </a:lnSpc>
              <a:spcBef>
                <a:spcPts val="499"/>
              </a:spcBef>
              <a:buClr>
                <a:srgbClr val="8E4221"/>
              </a:buClr>
              <a:buFont typeface="Arial"/>
              <a:buChar char="•"/>
            </a:pPr>
            <a:r>
              <a:rPr lang="en-AU" sz="2400" b="0" strike="noStrike" spc="-1" dirty="0">
                <a:solidFill>
                  <a:srgbClr val="000000"/>
                </a:solidFill>
                <a:latin typeface="Arial"/>
                <a:ea typeface="DejaVu Sans"/>
              </a:rPr>
              <a:t>Customer assistance (e.g. Libby in </a:t>
            </a:r>
            <a:r>
              <a:rPr lang="en-AU" sz="2400" b="0" strike="noStrike" spc="-1" dirty="0" err="1">
                <a:solidFill>
                  <a:srgbClr val="000000"/>
                </a:solidFill>
                <a:latin typeface="Arial"/>
                <a:ea typeface="DejaVu Sans"/>
              </a:rPr>
              <a:t>UoP</a:t>
            </a:r>
            <a:r>
              <a:rPr lang="en-AU" sz="2400" b="0" strike="noStrike" spc="-1" dirty="0">
                <a:solidFill>
                  <a:srgbClr val="000000"/>
                </a:solidFill>
                <a:latin typeface="Arial"/>
                <a:ea typeface="DejaVu Sans"/>
              </a:rPr>
              <a:t>)</a:t>
            </a:r>
            <a:endParaRPr lang="en-AU" sz="2400" b="0" strike="noStrike" spc="-1" dirty="0">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6">
                                            <p:txEl>
                                              <p:pRg st="1" end="1"/>
                                            </p:txEl>
                                          </p:spTgt>
                                        </p:tgtEl>
                                        <p:attrNameLst>
                                          <p:attrName>style.visibility</p:attrName>
                                        </p:attrNameLst>
                                      </p:cBhvr>
                                      <p:to>
                                        <p:strVal val="visible"/>
                                      </p:to>
                                    </p:set>
                                    <p:anim calcmode="lin" valueType="num">
                                      <p:cBhvr additive="base">
                                        <p:cTn id="7" dur="500" fill="hold"/>
                                        <p:tgtEl>
                                          <p:spTgt spid="45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6">
                                            <p:txEl>
                                              <p:pRg st="2" end="2"/>
                                            </p:txEl>
                                          </p:spTgt>
                                        </p:tgtEl>
                                        <p:attrNameLst>
                                          <p:attrName>style.visibility</p:attrName>
                                        </p:attrNameLst>
                                      </p:cBhvr>
                                      <p:to>
                                        <p:strVal val="visible"/>
                                      </p:to>
                                    </p:set>
                                    <p:anim calcmode="lin" valueType="num">
                                      <p:cBhvr additive="base">
                                        <p:cTn id="13" dur="500" fill="hold"/>
                                        <p:tgtEl>
                                          <p:spTgt spid="45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56">
                                            <p:txEl>
                                              <p:pRg st="3" end="3"/>
                                            </p:txEl>
                                          </p:spTgt>
                                        </p:tgtEl>
                                        <p:attrNameLst>
                                          <p:attrName>style.visibility</p:attrName>
                                        </p:attrNameLst>
                                      </p:cBhvr>
                                      <p:to>
                                        <p:strVal val="visible"/>
                                      </p:to>
                                    </p:set>
                                    <p:anim calcmode="lin" valueType="num">
                                      <p:cBhvr additive="base">
                                        <p:cTn id="19" dur="500" fill="hold"/>
                                        <p:tgtEl>
                                          <p:spTgt spid="45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56">
                                            <p:txEl>
                                              <p:pRg st="4" end="4"/>
                                            </p:txEl>
                                          </p:spTgt>
                                        </p:tgtEl>
                                        <p:attrNameLst>
                                          <p:attrName>style.visibility</p:attrName>
                                        </p:attrNameLst>
                                      </p:cBhvr>
                                      <p:to>
                                        <p:strVal val="visible"/>
                                      </p:to>
                                    </p:set>
                                    <p:anim calcmode="lin" valueType="num">
                                      <p:cBhvr additive="base">
                                        <p:cTn id="25" dur="500" fill="hold"/>
                                        <p:tgtEl>
                                          <p:spTgt spid="45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56">
                                            <p:txEl>
                                              <p:pRg st="5" end="5"/>
                                            </p:txEl>
                                          </p:spTgt>
                                        </p:tgtEl>
                                        <p:attrNameLst>
                                          <p:attrName>style.visibility</p:attrName>
                                        </p:attrNameLst>
                                      </p:cBhvr>
                                      <p:to>
                                        <p:strVal val="visible"/>
                                      </p:to>
                                    </p:set>
                                    <p:anim calcmode="lin" valueType="num">
                                      <p:cBhvr additive="base">
                                        <p:cTn id="29" dur="500" fill="hold"/>
                                        <p:tgtEl>
                                          <p:spTgt spid="45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56">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56">
                                            <p:txEl>
                                              <p:pRg st="6" end="6"/>
                                            </p:txEl>
                                          </p:spTgt>
                                        </p:tgtEl>
                                        <p:attrNameLst>
                                          <p:attrName>style.visibility</p:attrName>
                                        </p:attrNameLst>
                                      </p:cBhvr>
                                      <p:to>
                                        <p:strVal val="visible"/>
                                      </p:to>
                                    </p:set>
                                    <p:anim calcmode="lin" valueType="num">
                                      <p:cBhvr additive="base">
                                        <p:cTn id="33" dur="500" fill="hold"/>
                                        <p:tgtEl>
                                          <p:spTgt spid="45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5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47516</TotalTime>
  <Words>1456</Words>
  <Application>Microsoft Office PowerPoint</Application>
  <PresentationFormat>Widescreen</PresentationFormat>
  <Paragraphs>183</Paragraphs>
  <Slides>31</Slides>
  <Notes>0</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31</vt:i4>
      </vt:variant>
    </vt:vector>
  </HeadingPairs>
  <TitlesOfParts>
    <vt:vector size="47" baseType="lpstr">
      <vt:lpstr>Arial</vt:lpstr>
      <vt:lpstr>Calibri</vt:lpstr>
      <vt:lpstr>Calibri Light</vt:lpstr>
      <vt:lpstr>Symbol</vt:lpstr>
      <vt:lpstr>Verdana</vt:lpstr>
      <vt:lpstr>Wingdings</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 design considerations</vt:lpstr>
      <vt:lpstr>PowerPoint Presentation</vt:lpstr>
      <vt:lpstr>PowerPoint Presentation</vt:lpstr>
      <vt:lpstr>PowerPoint Presentation</vt:lpstr>
    </vt:vector>
  </TitlesOfParts>
  <Company>Tower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Edmund</dc:creator>
  <dc:description/>
  <cp:lastModifiedBy>Edmund Balnaves</cp:lastModifiedBy>
  <cp:revision>189</cp:revision>
  <dcterms:created xsi:type="dcterms:W3CDTF">2017-06-03T05:56:58Z</dcterms:created>
  <dcterms:modified xsi:type="dcterms:W3CDTF">2022-07-02T23:10:50Z</dcterms:modified>
  <dc:language>en-AU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Tower Australia</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Widescreen</vt:lpwstr>
  </property>
  <property fmtid="{D5CDD505-2E9C-101B-9397-08002B2CF9AE}" pid="10" name="ScaleCrop">
    <vt:bool>false</vt:bool>
  </property>
  <property fmtid="{D5CDD505-2E9C-101B-9397-08002B2CF9AE}" pid="11" name="ShareDoc">
    <vt:bool>false</vt:bool>
  </property>
  <property fmtid="{D5CDD505-2E9C-101B-9397-08002B2CF9AE}" pid="12" name="Slides">
    <vt:i4>24</vt:i4>
  </property>
</Properties>
</file>