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1" r:id="rId4"/>
    <p:sldMasterId id="2147483687" r:id="rId5"/>
    <p:sldMasterId id="2147483693" r:id="rId6"/>
    <p:sldMasterId id="2147483719" r:id="rId7"/>
    <p:sldMasterId id="2147483725" r:id="rId8"/>
    <p:sldMasterId id="2147483727" r:id="rId9"/>
  </p:sldMasterIdLst>
  <p:notesMasterIdLst>
    <p:notesMasterId r:id="rId48"/>
  </p:notesMasterIdLst>
  <p:handoutMasterIdLst>
    <p:handoutMasterId r:id="rId49"/>
  </p:handoutMasterIdLst>
  <p:sldIdLst>
    <p:sldId id="403" r:id="rId10"/>
    <p:sldId id="442" r:id="rId11"/>
    <p:sldId id="464" r:id="rId12"/>
    <p:sldId id="468" r:id="rId13"/>
    <p:sldId id="469" r:id="rId14"/>
    <p:sldId id="467" r:id="rId15"/>
    <p:sldId id="465" r:id="rId16"/>
    <p:sldId id="448" r:id="rId17"/>
    <p:sldId id="462" r:id="rId18"/>
    <p:sldId id="482" r:id="rId19"/>
    <p:sldId id="447" r:id="rId20"/>
    <p:sldId id="458" r:id="rId21"/>
    <p:sldId id="461" r:id="rId22"/>
    <p:sldId id="463" r:id="rId23"/>
    <p:sldId id="471" r:id="rId24"/>
    <p:sldId id="483" r:id="rId25"/>
    <p:sldId id="474" r:id="rId26"/>
    <p:sldId id="421" r:id="rId27"/>
    <p:sldId id="443" r:id="rId28"/>
    <p:sldId id="475" r:id="rId29"/>
    <p:sldId id="451" r:id="rId30"/>
    <p:sldId id="452" r:id="rId31"/>
    <p:sldId id="484" r:id="rId32"/>
    <p:sldId id="424" r:id="rId33"/>
    <p:sldId id="449" r:id="rId34"/>
    <p:sldId id="485" r:id="rId35"/>
    <p:sldId id="455" r:id="rId36"/>
    <p:sldId id="457" r:id="rId37"/>
    <p:sldId id="456" r:id="rId38"/>
    <p:sldId id="476" r:id="rId39"/>
    <p:sldId id="479" r:id="rId40"/>
    <p:sldId id="425" r:id="rId41"/>
    <p:sldId id="477" r:id="rId42"/>
    <p:sldId id="486" r:id="rId43"/>
    <p:sldId id="440" r:id="rId44"/>
    <p:sldId id="460" r:id="rId45"/>
    <p:sldId id="481" r:id="rId46"/>
    <p:sldId id="480" r:id="rId4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can be only one!)" id="{78879571-A3A7-5043-8BB9-62BDBCD33A54}">
          <p14:sldIdLst>
            <p14:sldId id="403"/>
          </p14:sldIdLst>
        </p14:section>
        <p14:section name="content slides" id="{8EF8358E-0EE0-464E-BC02-92A1A633AD27}">
          <p14:sldIdLst>
            <p14:sldId id="442"/>
            <p14:sldId id="464"/>
            <p14:sldId id="468"/>
            <p14:sldId id="469"/>
            <p14:sldId id="467"/>
            <p14:sldId id="465"/>
            <p14:sldId id="448"/>
            <p14:sldId id="462"/>
            <p14:sldId id="482"/>
            <p14:sldId id="447"/>
            <p14:sldId id="458"/>
            <p14:sldId id="461"/>
            <p14:sldId id="463"/>
            <p14:sldId id="471"/>
            <p14:sldId id="483"/>
            <p14:sldId id="474"/>
            <p14:sldId id="421"/>
            <p14:sldId id="443"/>
            <p14:sldId id="475"/>
            <p14:sldId id="451"/>
            <p14:sldId id="452"/>
            <p14:sldId id="484"/>
            <p14:sldId id="424"/>
            <p14:sldId id="449"/>
            <p14:sldId id="485"/>
            <p14:sldId id="455"/>
            <p14:sldId id="457"/>
            <p14:sldId id="456"/>
            <p14:sldId id="476"/>
            <p14:sldId id="479"/>
            <p14:sldId id="425"/>
            <p14:sldId id="477"/>
            <p14:sldId id="486"/>
            <p14:sldId id="440"/>
            <p14:sldId id="460"/>
            <p14:sldId id="481"/>
            <p14:sldId id="480"/>
          </p14:sldIdLst>
        </p14:section>
        <p14:section name="last slide" id="{1AA3FEE5-448E-1F44-98F2-7800AF37D896}">
          <p14:sldIdLst/>
        </p14:section>
        <p14:section name="Discussion" id="{D2FE8C77-658B-1649-BEF5-014428C10ECF}">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3788">
          <p15:clr>
            <a:srgbClr val="A4A3A4"/>
          </p15:clr>
        </p15:guide>
        <p15:guide id="4" pos="50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hay Pandit" initials="AP" lastIdx="109" clrIdx="0"/>
  <p:cmAuthor id="1" name="Joëlle" initial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900CC"/>
    <a:srgbClr val="303069"/>
    <a:srgbClr val="1635AA"/>
    <a:srgbClr val="FF9999"/>
    <a:srgbClr val="26387F"/>
    <a:srgbClr val="FEFEFE"/>
    <a:srgbClr val="90C54D"/>
    <a:srgbClr val="CE54C3"/>
    <a:srgbClr val="00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8" autoAdjust="0"/>
    <p:restoredTop sz="95196" autoAdjust="0"/>
  </p:normalViewPr>
  <p:slideViewPr>
    <p:cSldViewPr snapToGrid="0">
      <p:cViewPr varScale="1">
        <p:scale>
          <a:sx n="67" d="100"/>
          <a:sy n="67" d="100"/>
        </p:scale>
        <p:origin x="1398" y="60"/>
      </p:cViewPr>
      <p:guideLst>
        <p:guide orient="horz" pos="2160"/>
        <p:guide pos="3840"/>
        <p:guide orient="horz" pos="3788"/>
        <p:guide pos="50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3AAF39C-B46F-B046-A78A-E42EC2BB2FA5}" type="datetime1">
              <a:rPr lang="pt-PT" smtClean="0"/>
              <a:pPr/>
              <a:t>11-04-2018</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80749F7-EE34-4058-8594-B1467B83EF08}" type="slidenum">
              <a:rPr lang="en-IE" smtClean="0"/>
              <a:pPr/>
              <a:t>‹#›</a:t>
            </a:fld>
            <a:endParaRPr lang="en-IE"/>
          </a:p>
        </p:txBody>
      </p:sp>
    </p:spTree>
    <p:extLst>
      <p:ext uri="{BB962C8B-B14F-4D97-AF65-F5344CB8AC3E}">
        <p14:creationId xmlns:p14="http://schemas.microsoft.com/office/powerpoint/2010/main" val="2937210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EEA871-A32C-6C48-A0E0-8217AFA9CEEA}" type="datetime1">
              <a:rPr lang="pt-PT" smtClean="0"/>
              <a:pPr/>
              <a:t>11-04-2018</a:t>
            </a:fld>
            <a:endParaRPr lang="en-IE"/>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B2DF9EA-61A4-4E8B-9BC4-7CDE59940277}" type="slidenum">
              <a:rPr lang="en-IE" smtClean="0"/>
              <a:pPr/>
              <a:t>‹#›</a:t>
            </a:fld>
            <a:endParaRPr lang="en-IE"/>
          </a:p>
        </p:txBody>
      </p:sp>
    </p:spTree>
    <p:extLst>
      <p:ext uri="{BB962C8B-B14F-4D97-AF65-F5344CB8AC3E}">
        <p14:creationId xmlns:p14="http://schemas.microsoft.com/office/powerpoint/2010/main" val="40948773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http://moocs.southampton.ac.uk/oceans/2015/09/02/kyle-mayers-my-research/</a:t>
            </a:r>
            <a:endParaRPr lang="fr-FR" dirty="0"/>
          </a:p>
        </p:txBody>
      </p:sp>
      <p:sp>
        <p:nvSpPr>
          <p:cNvPr id="4" name="Espace réservé du numéro de diapositive 3"/>
          <p:cNvSpPr>
            <a:spLocks noGrp="1"/>
          </p:cNvSpPr>
          <p:nvPr>
            <p:ph type="sldNum" sz="quarter" idx="10"/>
          </p:nvPr>
        </p:nvSpPr>
        <p:spPr/>
        <p:txBody>
          <a:bodyPr/>
          <a:lstStyle/>
          <a:p>
            <a:fld id="{AB2DF9EA-61A4-4E8B-9BC4-7CDE59940277}" type="slidenum">
              <a:rPr lang="en-IE" smtClean="0"/>
              <a:pPr/>
              <a:t>11</a:t>
            </a:fld>
            <a:endParaRPr lang="en-IE"/>
          </a:p>
        </p:txBody>
      </p:sp>
    </p:spTree>
    <p:extLst>
      <p:ext uri="{BB962C8B-B14F-4D97-AF65-F5344CB8AC3E}">
        <p14:creationId xmlns:p14="http://schemas.microsoft.com/office/powerpoint/2010/main" val="91449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1485900" y="1494367"/>
            <a:ext cx="6934200" cy="1752600"/>
          </a:xfrm>
          <a:prstGeom prst="rect">
            <a:avLst/>
          </a:prstGeom>
        </p:spPr>
        <p:txBody>
          <a:bodyPr/>
          <a:lstStyle>
            <a:lvl1pPr marL="0" indent="0" algn="ctr">
              <a:buNone/>
              <a:defRPr>
                <a:solidFill>
                  <a:srgbClr val="595959"/>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pPr/>
              <a:t>‹#›</a:t>
            </a:fld>
            <a:endParaRPr lang="en-US"/>
          </a:p>
        </p:txBody>
      </p:sp>
    </p:spTree>
    <p:extLst>
      <p:ext uri="{BB962C8B-B14F-4D97-AF65-F5344CB8AC3E}">
        <p14:creationId xmlns:p14="http://schemas.microsoft.com/office/powerpoint/2010/main" val="86481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1485900" y="1494367"/>
            <a:ext cx="6934200" cy="1752600"/>
          </a:xfrm>
          <a:prstGeom prst="rect">
            <a:avLst/>
          </a:prstGeom>
        </p:spPr>
        <p:txBody>
          <a:bodyPr/>
          <a:lstStyle>
            <a:lvl1pPr marL="0" indent="0" algn="ctr">
              <a:buNone/>
              <a:defRPr>
                <a:solidFill>
                  <a:srgbClr val="595959"/>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0205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816101"/>
            <a:ext cx="9664700" cy="3187700"/>
          </a:xfrm>
          <a:prstGeom prst="rect">
            <a:avLst/>
          </a:prstGeom>
        </p:spPr>
        <p:txBody>
          <a:bodyPr/>
          <a:lstStyle>
            <a:lvl1pPr marL="0" indent="0" algn="ctr">
              <a:buNone/>
              <a:defRPr>
                <a:solidFill>
                  <a:schemeClr val="bg1"/>
                </a:solidFill>
                <a:latin typeface="Comic Sans MS" pitchFamily="66" charset="0"/>
                <a:cs typeface="Comic Sans MS" pitchFamily="66" charset="0"/>
              </a:defRPr>
            </a:lvl1pPr>
            <a:lvl2pPr>
              <a:defRPr>
                <a:solidFill>
                  <a:srgbClr val="595959"/>
                </a:solidFill>
                <a:latin typeface="Helvetica Light"/>
                <a:cs typeface="Helvetica Light"/>
              </a:defRPr>
            </a:lvl2pPr>
            <a:lvl3pPr>
              <a:defRPr>
                <a:solidFill>
                  <a:srgbClr val="595959"/>
                </a:solidFill>
                <a:latin typeface="Helvetica Light"/>
                <a:cs typeface="Helvetica Light"/>
              </a:defRPr>
            </a:lvl3pPr>
            <a:lvl4pPr>
              <a:defRPr>
                <a:solidFill>
                  <a:srgbClr val="595959"/>
                </a:solidFill>
                <a:latin typeface="Helvetica Light"/>
                <a:cs typeface="Helvetica Light"/>
              </a:defRPr>
            </a:lvl4pPr>
            <a:lvl5pPr>
              <a:defRPr>
                <a:solidFill>
                  <a:srgbClr val="595959"/>
                </a:solidFill>
                <a:latin typeface="Helvetica Light"/>
                <a:cs typeface="Helvetica Light"/>
              </a:defRPr>
            </a:lvl5pPr>
          </a:lstStyle>
          <a:p>
            <a:pPr lvl="0"/>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9"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274379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5029199"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Date Placeholder 4"/>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8"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308965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5032377" y="1535113"/>
            <a:ext cx="4378325"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5032377" y="2174875"/>
            <a:ext cx="4378325"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7" name="Date Placeholder 6"/>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10"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840845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5"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71273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1485900" y="1494367"/>
            <a:ext cx="6934200" cy="1752600"/>
          </a:xfrm>
          <a:prstGeom prst="rect">
            <a:avLst/>
          </a:prstGeom>
        </p:spPr>
        <p:txBody>
          <a:bodyPr/>
          <a:lstStyle>
            <a:lvl1pPr marL="0" indent="0" algn="ctr">
              <a:buNone/>
              <a:defRPr>
                <a:solidFill>
                  <a:srgbClr val="595959"/>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3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2"/>
            <a:ext cx="8915400" cy="4525963"/>
          </a:xfrm>
          <a:prstGeom prst="rect">
            <a:avLst/>
          </a:prstGeom>
        </p:spPr>
        <p:txBody>
          <a:bodyPr/>
          <a:lstStyle>
            <a:lvl1pPr>
              <a:defRPr>
                <a:solidFill>
                  <a:srgbClr val="595959"/>
                </a:solidFill>
                <a:latin typeface="Helvetica Light"/>
                <a:cs typeface="Helvetica Light"/>
              </a:defRPr>
            </a:lvl1pPr>
            <a:lvl2pPr>
              <a:defRPr>
                <a:solidFill>
                  <a:srgbClr val="595959"/>
                </a:solidFill>
                <a:latin typeface="Helvetica Light"/>
                <a:cs typeface="Helvetica Light"/>
              </a:defRPr>
            </a:lvl2pPr>
            <a:lvl3pPr>
              <a:defRPr>
                <a:solidFill>
                  <a:srgbClr val="595959"/>
                </a:solidFill>
                <a:latin typeface="Helvetica Light"/>
                <a:cs typeface="Helvetica Light"/>
              </a:defRPr>
            </a:lvl3pPr>
            <a:lvl4pPr>
              <a:defRPr>
                <a:solidFill>
                  <a:srgbClr val="595959"/>
                </a:solidFill>
                <a:latin typeface="Helvetica Light"/>
                <a:cs typeface="Helvetica Light"/>
              </a:defRPr>
            </a:lvl4pPr>
            <a:lvl5pPr>
              <a:defRPr>
                <a:solidFill>
                  <a:srgbClr val="595959"/>
                </a:solidFill>
                <a:latin typeface="Helvetica Light"/>
                <a:cs typeface="Helvetica Light"/>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9"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267789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5029199"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Date Placeholder 4"/>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8"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1195105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5032377" y="1535113"/>
            <a:ext cx="4378325"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5032377" y="2174875"/>
            <a:ext cx="4378325"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7" name="Date Placeholder 6"/>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10"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388228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5"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186362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86659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1485900" y="1494367"/>
            <a:ext cx="6934200" cy="1752600"/>
          </a:xfrm>
          <a:prstGeom prst="rect">
            <a:avLst/>
          </a:prstGeom>
        </p:spPr>
        <p:txBody>
          <a:bodyPr/>
          <a:lstStyle>
            <a:lvl1pPr marL="0" indent="0" algn="ctr">
              <a:buNone/>
              <a:defRPr>
                <a:solidFill>
                  <a:srgbClr val="595959"/>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7947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2"/>
            <a:ext cx="8915400" cy="4525963"/>
          </a:xfrm>
          <a:prstGeom prst="rect">
            <a:avLst/>
          </a:prstGeom>
        </p:spPr>
        <p:txBody>
          <a:bodyPr/>
          <a:lstStyle>
            <a:lvl1pPr>
              <a:defRPr>
                <a:solidFill>
                  <a:srgbClr val="595959"/>
                </a:solidFill>
                <a:latin typeface="Helvetica Light"/>
                <a:cs typeface="Helvetica Light"/>
              </a:defRPr>
            </a:lvl1pPr>
            <a:lvl2pPr>
              <a:defRPr>
                <a:solidFill>
                  <a:srgbClr val="595959"/>
                </a:solidFill>
                <a:latin typeface="Helvetica Light"/>
                <a:cs typeface="Helvetica Light"/>
              </a:defRPr>
            </a:lvl2pPr>
            <a:lvl3pPr>
              <a:defRPr>
                <a:solidFill>
                  <a:srgbClr val="595959"/>
                </a:solidFill>
                <a:latin typeface="Helvetica Light"/>
                <a:cs typeface="Helvetica Light"/>
              </a:defRPr>
            </a:lvl3pPr>
            <a:lvl4pPr>
              <a:defRPr>
                <a:solidFill>
                  <a:srgbClr val="595959"/>
                </a:solidFill>
                <a:latin typeface="Helvetica Light"/>
                <a:cs typeface="Helvetica Light"/>
              </a:defRPr>
            </a:lvl4pPr>
            <a:lvl5pPr>
              <a:defRPr>
                <a:solidFill>
                  <a:srgbClr val="595959"/>
                </a:solidFill>
                <a:latin typeface="Helvetica Light"/>
                <a:cs typeface="Helvetica Light"/>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9"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1064503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5029199"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Date Placeholder 4"/>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8"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768485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5032377" y="1535113"/>
            <a:ext cx="4378325"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5032377" y="2174875"/>
            <a:ext cx="4378325"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7" name="Date Placeholder 6"/>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10"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4120099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5"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1387369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1485900" y="1494367"/>
            <a:ext cx="6934200" cy="1752600"/>
          </a:xfrm>
          <a:prstGeom prst="rect">
            <a:avLst/>
          </a:prstGeom>
        </p:spPr>
        <p:txBody>
          <a:bodyPr/>
          <a:lstStyle>
            <a:lvl1pPr marL="0" indent="0" algn="ctr">
              <a:buNone/>
              <a:defRPr>
                <a:solidFill>
                  <a:srgbClr val="595959"/>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5905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2"/>
            <a:ext cx="8915400" cy="4525963"/>
          </a:xfrm>
          <a:prstGeom prst="rect">
            <a:avLst/>
          </a:prstGeom>
        </p:spPr>
        <p:txBody>
          <a:bodyPr/>
          <a:lstStyle>
            <a:lvl1pPr>
              <a:defRPr>
                <a:solidFill>
                  <a:srgbClr val="595959"/>
                </a:solidFill>
                <a:latin typeface="Helvetica Light"/>
                <a:cs typeface="Helvetica Light"/>
              </a:defRPr>
            </a:lvl1pPr>
            <a:lvl2pPr>
              <a:defRPr>
                <a:solidFill>
                  <a:srgbClr val="595959"/>
                </a:solidFill>
                <a:latin typeface="Helvetica Light"/>
                <a:cs typeface="Helvetica Light"/>
              </a:defRPr>
            </a:lvl2pPr>
            <a:lvl3pPr>
              <a:defRPr>
                <a:solidFill>
                  <a:srgbClr val="595959"/>
                </a:solidFill>
                <a:latin typeface="Helvetica Light"/>
                <a:cs typeface="Helvetica Light"/>
              </a:defRPr>
            </a:lvl3pPr>
            <a:lvl4pPr>
              <a:defRPr>
                <a:solidFill>
                  <a:srgbClr val="595959"/>
                </a:solidFill>
                <a:latin typeface="Helvetica Light"/>
                <a:cs typeface="Helvetica Light"/>
              </a:defRPr>
            </a:lvl4pPr>
            <a:lvl5pPr>
              <a:defRPr>
                <a:solidFill>
                  <a:srgbClr val="595959"/>
                </a:solidFill>
                <a:latin typeface="Helvetica Light"/>
                <a:cs typeface="Helvetica Light"/>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9"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3846241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5029199"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Date Placeholder 4"/>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8"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3105074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5032377" y="1535113"/>
            <a:ext cx="4378325"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5032377" y="2174875"/>
            <a:ext cx="4378325"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7" name="Date Placeholder 6"/>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10"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150085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rPr>
              <a:pPr/>
              <a:t>‹#›</a:t>
            </a:fld>
            <a:endParaRPr lang="en-US">
              <a:solidFill>
                <a:prstClr val="black"/>
              </a:solidFill>
            </a:endParaRPr>
          </a:p>
        </p:txBody>
      </p:sp>
      <p:sp>
        <p:nvSpPr>
          <p:cNvPr id="5"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320349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680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1485900" y="1494367"/>
            <a:ext cx="6934200" cy="1752600"/>
          </a:xfrm>
          <a:prstGeom prst="rect">
            <a:avLst/>
          </a:prstGeom>
        </p:spPr>
        <p:txBody>
          <a:bodyPr/>
          <a:lstStyle>
            <a:lvl1pPr marL="0" indent="0" algn="ctr">
              <a:buNone/>
              <a:defRPr>
                <a:solidFill>
                  <a:srgbClr val="595959"/>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4" name="Date Placeholder 3"/>
          <p:cNvSpPr>
            <a:spLocks noGrp="1"/>
          </p:cNvSpPr>
          <p:nvPr>
            <p:ph type="dt" sz="half" idx="10"/>
          </p:nvPr>
        </p:nvSpPr>
        <p:spPr>
          <a:xfrm>
            <a:off x="495300" y="6356350"/>
            <a:ext cx="23114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76982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0"/>
            <a:ext cx="8915400" cy="4525963"/>
          </a:xfrm>
          <a:prstGeom prst="rect">
            <a:avLst/>
          </a:prstGeom>
        </p:spPr>
        <p:txBody>
          <a:bodyPr/>
          <a:lstStyle>
            <a:lvl1pPr>
              <a:defRPr>
                <a:solidFill>
                  <a:srgbClr val="595959"/>
                </a:solidFill>
                <a:latin typeface="Helvetica Light"/>
                <a:cs typeface="Helvetica Light"/>
              </a:defRPr>
            </a:lvl1pPr>
            <a:lvl2pPr>
              <a:defRPr>
                <a:solidFill>
                  <a:srgbClr val="595959"/>
                </a:solidFill>
                <a:latin typeface="Helvetica Light"/>
                <a:cs typeface="Helvetica Light"/>
              </a:defRPr>
            </a:lvl2pPr>
            <a:lvl3pPr>
              <a:defRPr>
                <a:solidFill>
                  <a:srgbClr val="595959"/>
                </a:solidFill>
                <a:latin typeface="Helvetica Light"/>
                <a:cs typeface="Helvetica Light"/>
              </a:defRPr>
            </a:lvl3pPr>
            <a:lvl4pPr>
              <a:defRPr>
                <a:solidFill>
                  <a:srgbClr val="595959"/>
                </a:solidFill>
                <a:latin typeface="Helvetica Light"/>
                <a:cs typeface="Helvetica Light"/>
              </a:defRPr>
            </a:lvl4pPr>
            <a:lvl5pPr>
              <a:defRPr>
                <a:solidFill>
                  <a:srgbClr val="595959"/>
                </a:solidFill>
                <a:latin typeface="Helvetica Light"/>
                <a:cs typeface="Helvetica Light"/>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10"/>
          </p:nvPr>
        </p:nvSpPr>
        <p:spPr>
          <a:xfrm>
            <a:off x="495300" y="6356350"/>
            <a:ext cx="23114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9"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1375288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0"/>
            <a:ext cx="4381500"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Date Placeholder 4"/>
          <p:cNvSpPr>
            <a:spLocks noGrp="1"/>
          </p:cNvSpPr>
          <p:nvPr>
            <p:ph type="dt" sz="half" idx="10"/>
          </p:nvPr>
        </p:nvSpPr>
        <p:spPr>
          <a:xfrm>
            <a:off x="495300" y="6356350"/>
            <a:ext cx="23114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8"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568457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7" name="Date Placeholder 6"/>
          <p:cNvSpPr>
            <a:spLocks noGrp="1"/>
          </p:cNvSpPr>
          <p:nvPr>
            <p:ph type="dt" sz="half" idx="10"/>
          </p:nvPr>
        </p:nvSpPr>
        <p:spPr>
          <a:xfrm>
            <a:off x="495300" y="6356350"/>
            <a:ext cx="2311400" cy="365125"/>
          </a:xfrm>
          <a:prstGeom prst="rect">
            <a:avLst/>
          </a:prstGeom>
        </p:spPr>
        <p:txBody>
          <a:bodyPr/>
          <a:lstStyle/>
          <a:p>
            <a:endParaRPr lang="en-US">
              <a:solidFill>
                <a:prstClr val="black"/>
              </a:solidFill>
              <a:latin typeface="Calibri"/>
            </a:endParaRPr>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10"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2724008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endParaRPr lang="en-US">
              <a:solidFill>
                <a:prstClr val="black"/>
              </a:solidFill>
              <a:latin typeface="Calibri"/>
            </a:endParaRPr>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5"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2768417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943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1485900" y="1494367"/>
            <a:ext cx="6934200" cy="1752600"/>
          </a:xfrm>
          <a:prstGeom prst="rect">
            <a:avLst/>
          </a:prstGeom>
        </p:spPr>
        <p:txBody>
          <a:bodyPr/>
          <a:lstStyle>
            <a:lvl1pPr marL="0" indent="0" algn="ctr">
              <a:buNone/>
              <a:defRPr>
                <a:solidFill>
                  <a:srgbClr val="595959"/>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62B0AB46-D7AF-E940-B356-CF244C4E185C}" type="datetimeFigureOut">
              <a:rPr lang="en-US" smtClean="0">
                <a:solidFill>
                  <a:prstClr val="black"/>
                </a:solidFill>
                <a:latin typeface="Calibri"/>
              </a:rPr>
              <a:pPr/>
              <a:t>4/11/2018</a:t>
            </a:fld>
            <a:endParaRPr lang="en-US">
              <a:solidFill>
                <a:prstClr val="black"/>
              </a:solidFill>
              <a:latin typeface="Calibri"/>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39648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2700230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2959996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0"/>
            <a:ext cx="8915400" cy="4525963"/>
          </a:xfrm>
          <a:prstGeom prst="rect">
            <a:avLst/>
          </a:prstGeom>
        </p:spPr>
        <p:txBody>
          <a:bodyPr/>
          <a:lstStyle>
            <a:lvl1pPr>
              <a:defRPr>
                <a:solidFill>
                  <a:srgbClr val="595959"/>
                </a:solidFill>
                <a:latin typeface="Helvetica Light"/>
                <a:cs typeface="Helvetica Light"/>
              </a:defRPr>
            </a:lvl1pPr>
            <a:lvl2pPr>
              <a:defRPr>
                <a:solidFill>
                  <a:srgbClr val="595959"/>
                </a:solidFill>
                <a:latin typeface="Helvetica Light"/>
                <a:cs typeface="Helvetica Light"/>
              </a:defRPr>
            </a:lvl2pPr>
            <a:lvl3pPr>
              <a:defRPr>
                <a:solidFill>
                  <a:srgbClr val="595959"/>
                </a:solidFill>
                <a:latin typeface="Helvetica Light"/>
                <a:cs typeface="Helvetica Light"/>
              </a:defRPr>
            </a:lvl3pPr>
            <a:lvl4pPr>
              <a:defRPr>
                <a:solidFill>
                  <a:srgbClr val="595959"/>
                </a:solidFill>
                <a:latin typeface="Helvetica Light"/>
                <a:cs typeface="Helvetica Light"/>
              </a:defRPr>
            </a:lvl4pPr>
            <a:lvl5pPr>
              <a:defRPr>
                <a:solidFill>
                  <a:srgbClr val="595959"/>
                </a:solidFill>
                <a:latin typeface="Helvetica Light"/>
                <a:cs typeface="Helvetica Light"/>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62B0AB46-D7AF-E940-B356-CF244C4E185C}" type="datetimeFigureOut">
              <a:rPr lang="en-US" smtClean="0">
                <a:solidFill>
                  <a:prstClr val="black"/>
                </a:solidFill>
                <a:latin typeface="Calibri"/>
              </a:rPr>
              <a:pPr/>
              <a:t>4/11/2018</a:t>
            </a:fld>
            <a:endParaRPr lang="en-US">
              <a:solidFill>
                <a:prstClr val="black"/>
              </a:solidFill>
              <a:latin typeface="Calibri"/>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9"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160474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965202"/>
            <a:ext cx="8915400" cy="4525963"/>
          </a:xfrm>
          <a:prstGeom prst="rect">
            <a:avLst/>
          </a:prstGeom>
        </p:spPr>
        <p:txBody>
          <a:bodyPr/>
          <a:lstStyle>
            <a:lvl1pPr marL="0" indent="0">
              <a:buNone/>
              <a:defRPr>
                <a:solidFill>
                  <a:srgbClr val="1635AA"/>
                </a:solidFill>
                <a:latin typeface="Comic Sans MS" pitchFamily="66" charset="0"/>
                <a:cs typeface="Comic Sans MS" pitchFamily="66" charset="0"/>
              </a:defRPr>
            </a:lvl1pPr>
            <a:lvl2pPr marL="457200" indent="0">
              <a:buNone/>
              <a:defRPr>
                <a:solidFill>
                  <a:srgbClr val="595959"/>
                </a:solidFill>
                <a:latin typeface="Comic Sans MS" pitchFamily="66" charset="0"/>
                <a:cs typeface="Comic Sans MS" pitchFamily="66" charset="0"/>
              </a:defRPr>
            </a:lvl2pPr>
            <a:lvl3pPr>
              <a:defRPr>
                <a:solidFill>
                  <a:srgbClr val="595959"/>
                </a:solidFill>
                <a:latin typeface="Helvetica Light"/>
                <a:cs typeface="Helvetica Light"/>
              </a:defRPr>
            </a:lvl3pPr>
            <a:lvl4pPr>
              <a:defRPr>
                <a:solidFill>
                  <a:srgbClr val="595959"/>
                </a:solidFill>
                <a:latin typeface="Helvetica Light"/>
                <a:cs typeface="Helvetica Light"/>
              </a:defRPr>
            </a:lvl4pPr>
            <a:lvl5pPr>
              <a:defRPr>
                <a:solidFill>
                  <a:srgbClr val="595959"/>
                </a:solidFill>
                <a:latin typeface="Helvetica Light"/>
                <a:cs typeface="Helvetica Light"/>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pPr/>
              <a:t>‹#›</a:t>
            </a:fld>
            <a:endParaRPr lang="en-US"/>
          </a:p>
        </p:txBody>
      </p:sp>
      <p:sp>
        <p:nvSpPr>
          <p:cNvPr id="9" name="Title 1"/>
          <p:cNvSpPr>
            <a:spLocks noGrp="1"/>
          </p:cNvSpPr>
          <p:nvPr>
            <p:ph type="ctrTitle"/>
          </p:nvPr>
        </p:nvSpPr>
        <p:spPr>
          <a:xfrm>
            <a:off x="0" y="0"/>
            <a:ext cx="9906000" cy="705908"/>
          </a:xfrm>
          <a:prstGeom prst="rect">
            <a:avLst/>
          </a:prstGeom>
        </p:spPr>
        <p:txBody>
          <a:bodyPr/>
          <a:lstStyle>
            <a:lvl1pPr algn="ctr">
              <a:defRPr sz="3400">
                <a:solidFill>
                  <a:schemeClr val="bg1"/>
                </a:solidFill>
                <a:latin typeface="Comic Sans MS" pitchFamily="66" charset="0"/>
                <a:cs typeface="Comic Sans MS" pitchFamily="66" charset="0"/>
              </a:defRPr>
            </a:lvl1pPr>
          </a:lstStyle>
          <a:p>
            <a:r>
              <a:rPr lang="ga-IE" dirty="0" smtClean="0"/>
              <a:t>Click to edit Master title style</a:t>
            </a:r>
            <a:endParaRPr lang="en-US" dirty="0"/>
          </a:p>
        </p:txBody>
      </p:sp>
    </p:spTree>
    <p:extLst>
      <p:ext uri="{BB962C8B-B14F-4D97-AF65-F5344CB8AC3E}">
        <p14:creationId xmlns:p14="http://schemas.microsoft.com/office/powerpoint/2010/main" val="1963303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0"/>
            <a:ext cx="4381500"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62B0AB46-D7AF-E940-B356-CF244C4E185C}" type="datetimeFigureOut">
              <a:rPr lang="en-US" smtClean="0">
                <a:solidFill>
                  <a:prstClr val="black"/>
                </a:solidFill>
                <a:latin typeface="Calibri"/>
              </a:rPr>
              <a:pPr/>
              <a:t>4/11/2018</a:t>
            </a:fld>
            <a:endParaRPr lang="en-US">
              <a:solidFill>
                <a:prstClr val="black"/>
              </a:solidFill>
              <a:latin typeface="Calibri"/>
            </a:endParaRPr>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8"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453795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62B0AB46-D7AF-E940-B356-CF244C4E185C}" type="datetimeFigureOut">
              <a:rPr lang="en-US" smtClean="0">
                <a:solidFill>
                  <a:prstClr val="black"/>
                </a:solidFill>
                <a:latin typeface="Calibri"/>
              </a:rPr>
              <a:pPr/>
              <a:t>4/11/2018</a:t>
            </a:fld>
            <a:endParaRPr lang="en-US">
              <a:solidFill>
                <a:prstClr val="black"/>
              </a:solidFill>
              <a:latin typeface="Calibri"/>
            </a:endParaRPr>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10"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3522452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62B0AB46-D7AF-E940-B356-CF244C4E185C}" type="datetimeFigureOut">
              <a:rPr lang="en-US" smtClean="0">
                <a:solidFill>
                  <a:prstClr val="black"/>
                </a:solidFill>
                <a:latin typeface="Calibri"/>
              </a:rPr>
              <a:pPr/>
              <a:t>4/11/2018</a:t>
            </a:fld>
            <a:endParaRPr lang="en-US">
              <a:solidFill>
                <a:prstClr val="black"/>
              </a:solidFill>
              <a:latin typeface="Calibri"/>
            </a:endParaRPr>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5"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3467815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602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2"/>
            <a:ext cx="8915400" cy="4525963"/>
          </a:xfrm>
          <a:prstGeom prst="rect">
            <a:avLst/>
          </a:prstGeom>
        </p:spPr>
        <p:txBody>
          <a:bodyPr/>
          <a:lstStyle>
            <a:lvl1pPr>
              <a:defRPr>
                <a:solidFill>
                  <a:srgbClr val="595959"/>
                </a:solidFill>
                <a:latin typeface="Helvetica Light"/>
                <a:cs typeface="Helvetica Light"/>
              </a:defRPr>
            </a:lvl1pPr>
            <a:lvl2pPr>
              <a:defRPr>
                <a:solidFill>
                  <a:srgbClr val="595959"/>
                </a:solidFill>
                <a:latin typeface="Helvetica Light"/>
                <a:cs typeface="Helvetica Light"/>
              </a:defRPr>
            </a:lvl2pPr>
            <a:lvl3pPr>
              <a:defRPr>
                <a:solidFill>
                  <a:srgbClr val="595959"/>
                </a:solidFill>
                <a:latin typeface="Helvetica Light"/>
                <a:cs typeface="Helvetica Light"/>
              </a:defRPr>
            </a:lvl3pPr>
            <a:lvl4pPr>
              <a:defRPr>
                <a:solidFill>
                  <a:srgbClr val="595959"/>
                </a:solidFill>
                <a:latin typeface="Helvetica Light"/>
                <a:cs typeface="Helvetica Light"/>
              </a:defRPr>
            </a:lvl4pPr>
            <a:lvl5pPr>
              <a:defRPr>
                <a:solidFill>
                  <a:srgbClr val="595959"/>
                </a:solidFill>
                <a:latin typeface="Helvetica Light"/>
                <a:cs typeface="Helvetica Light"/>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solidFill>
                  <a:prstClr val="black"/>
                </a:solidFill>
                <a:latin typeface="Calibri"/>
              </a:rPr>
              <a:pPr/>
              <a:t>‹#›</a:t>
            </a:fld>
            <a:endParaRPr lang="en-US">
              <a:solidFill>
                <a:prstClr val="black"/>
              </a:solidFill>
              <a:latin typeface="Calibri"/>
            </a:endParaRPr>
          </a:p>
        </p:txBody>
      </p:sp>
      <p:sp>
        <p:nvSpPr>
          <p:cNvPr id="9"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71106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5029199" y="1600202"/>
            <a:ext cx="4381501" cy="4525963"/>
          </a:xfrm>
          <a:prstGeom prst="rect">
            <a:avLst/>
          </a:prstGeom>
        </p:spPr>
        <p:txBody>
          <a:bodyPr/>
          <a:lstStyle>
            <a:lvl1pPr>
              <a:defRPr sz="2800">
                <a:solidFill>
                  <a:srgbClr val="595959"/>
                </a:solidFill>
                <a:latin typeface="Helvetica Light"/>
                <a:cs typeface="Helvetica Light"/>
              </a:defRPr>
            </a:lvl1pPr>
            <a:lvl2pPr>
              <a:defRPr sz="2400">
                <a:solidFill>
                  <a:srgbClr val="595959"/>
                </a:solidFill>
                <a:latin typeface="Helvetica Light"/>
                <a:cs typeface="Helvetica Light"/>
              </a:defRPr>
            </a:lvl2pPr>
            <a:lvl3pPr>
              <a:defRPr sz="2000">
                <a:solidFill>
                  <a:srgbClr val="595959"/>
                </a:solidFill>
                <a:latin typeface="Helvetica Light"/>
                <a:cs typeface="Helvetica Light"/>
              </a:defRPr>
            </a:lvl3pPr>
            <a:lvl4pPr>
              <a:defRPr sz="1800">
                <a:solidFill>
                  <a:srgbClr val="595959"/>
                </a:solidFill>
                <a:latin typeface="Helvetica Light"/>
                <a:cs typeface="Helvetica Light"/>
              </a:defRPr>
            </a:lvl4pPr>
            <a:lvl5pPr>
              <a:defRPr sz="1800">
                <a:solidFill>
                  <a:srgbClr val="595959"/>
                </a:solidFill>
                <a:latin typeface="Helvetica Light"/>
                <a:cs typeface="Helvetica Light"/>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Date Placeholder 4"/>
          <p:cNvSpPr>
            <a:spLocks noGrp="1"/>
          </p:cNvSpPr>
          <p:nvPr>
            <p:ph type="dt" sz="half" idx="10"/>
          </p:nvPr>
        </p:nvSpPr>
        <p:spPr>
          <a:xfrm>
            <a:off x="495300" y="6356352"/>
            <a:ext cx="2311400" cy="365125"/>
          </a:xfrm>
          <a:prstGeom prst="rect">
            <a:avLst/>
          </a:prstGeom>
        </p:spPr>
        <p:txBody>
          <a:bodyPr/>
          <a:lstStyle/>
          <a:p>
            <a:endParaRPr lang="en-US"/>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pPr/>
              <a:t>‹#›</a:t>
            </a:fld>
            <a:endParaRPr lang="en-US"/>
          </a:p>
        </p:txBody>
      </p:sp>
      <p:sp>
        <p:nvSpPr>
          <p:cNvPr id="8"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345738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5032377" y="1535113"/>
            <a:ext cx="4378325" cy="63976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5032377" y="2174875"/>
            <a:ext cx="4378325" cy="3951288"/>
          </a:xfrm>
          <a:prstGeom prst="rect">
            <a:avLst/>
          </a:prstGeo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7" name="Date Placeholder 6"/>
          <p:cNvSpPr>
            <a:spLocks noGrp="1"/>
          </p:cNvSpPr>
          <p:nvPr>
            <p:ph type="dt" sz="half" idx="10"/>
          </p:nvPr>
        </p:nvSpPr>
        <p:spPr>
          <a:xfrm>
            <a:off x="495300" y="6356352"/>
            <a:ext cx="2311400" cy="365125"/>
          </a:xfrm>
          <a:prstGeom prst="rect">
            <a:avLst/>
          </a:prstGeom>
        </p:spPr>
        <p:txBody>
          <a:bodyPr/>
          <a:lstStyle/>
          <a:p>
            <a:endParaRPr lang="en-US"/>
          </a:p>
        </p:txBody>
      </p:sp>
      <p:sp>
        <p:nvSpPr>
          <p:cNvPr id="8" name="Footer Placeholder 7"/>
          <p:cNvSpPr>
            <a:spLocks noGrp="1"/>
          </p:cNvSpPr>
          <p:nvPr>
            <p:ph type="ftr" sz="quarter" idx="11"/>
          </p:nvPr>
        </p:nvSpPr>
        <p:spPr>
          <a:xfrm>
            <a:off x="3384550" y="6356352"/>
            <a:ext cx="31369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pPr/>
              <a:t>‹#›</a:t>
            </a:fld>
            <a:endParaRPr lang="en-US"/>
          </a:p>
        </p:txBody>
      </p:sp>
      <p:sp>
        <p:nvSpPr>
          <p:cNvPr id="10"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264310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p>
            <a:endParaRPr lang="en-US"/>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99300" y="6356352"/>
            <a:ext cx="2311400" cy="365125"/>
          </a:xfrm>
          <a:prstGeom prst="rect">
            <a:avLst/>
          </a:prstGeom>
        </p:spPr>
        <p:txBody>
          <a:bodyPr/>
          <a:lstStyle/>
          <a:p>
            <a:fld id="{BBEB86F0-345A-714E-94E1-6A68D745B31B}" type="slidenum">
              <a:rPr lang="en-US" smtClean="0"/>
              <a:pPr/>
              <a:t>‹#›</a:t>
            </a:fld>
            <a:endParaRPr lang="en-US"/>
          </a:p>
        </p:txBody>
      </p:sp>
      <p:sp>
        <p:nvSpPr>
          <p:cNvPr id="5" name="Title 1"/>
          <p:cNvSpPr>
            <a:spLocks noGrp="1"/>
          </p:cNvSpPr>
          <p:nvPr>
            <p:ph type="ctrTitle"/>
          </p:nvPr>
        </p:nvSpPr>
        <p:spPr>
          <a:xfrm>
            <a:off x="0" y="0"/>
            <a:ext cx="9906000" cy="705908"/>
          </a:xfrm>
          <a:prstGeom prst="rect">
            <a:avLst/>
          </a:prstGeom>
        </p:spPr>
        <p:txBody>
          <a:bodyPr/>
          <a:lstStyle>
            <a:lvl1pPr algn="l">
              <a:defRPr sz="3400">
                <a:solidFill>
                  <a:schemeClr val="bg1"/>
                </a:solidFill>
                <a:latin typeface="Helvetica Light"/>
                <a:cs typeface="Helvetica Light"/>
              </a:defRPr>
            </a:lvl1pPr>
          </a:lstStyle>
          <a:p>
            <a:r>
              <a:rPr lang="ga-IE" dirty="0" smtClean="0"/>
              <a:t>Click to edit Master title style</a:t>
            </a:r>
            <a:endParaRPr lang="en-US" dirty="0"/>
          </a:p>
        </p:txBody>
      </p:sp>
    </p:spTree>
    <p:extLst>
      <p:ext uri="{BB962C8B-B14F-4D97-AF65-F5344CB8AC3E}">
        <p14:creationId xmlns:p14="http://schemas.microsoft.com/office/powerpoint/2010/main" val="428673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34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01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jpeg"/><Relationship Id="rId3" Type="http://schemas.openxmlformats.org/officeDocument/2006/relationships/theme" Target="../theme/theme2.xml"/><Relationship Id="rId7" Type="http://schemas.openxmlformats.org/officeDocument/2006/relationships/image" Target="../media/image5.jpeg"/><Relationship Id="rId12" Type="http://schemas.openxmlformats.org/officeDocument/2006/relationships/image" Target="../media/image10.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6.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8.xml"/><Relationship Id="rId1"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jpeg"/><Relationship Id="rId5" Type="http://schemas.openxmlformats.org/officeDocument/2006/relationships/slideLayout" Target="../slideLayouts/slideLayout40.xml"/><Relationship Id="rId10" Type="http://schemas.openxmlformats.org/officeDocument/2006/relationships/theme" Target="../theme/theme9.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1" y="1"/>
            <a:ext cx="9990668" cy="736980"/>
          </a:xfrm>
          <a:prstGeom prst="rect">
            <a:avLst/>
          </a:prstGeom>
          <a:solidFill>
            <a:srgbClr val="303069"/>
          </a:solid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IE" sz="3600" b="1" dirty="0">
              <a:solidFill>
                <a:schemeClr val="bg1"/>
              </a:solidFill>
              <a:latin typeface="Helvetica Light"/>
            </a:endParaRPr>
          </a:p>
        </p:txBody>
      </p:sp>
      <p:pic>
        <p:nvPicPr>
          <p:cNvPr id="8" name="Picture 7" descr="Footer image.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92169" y="6204191"/>
            <a:ext cx="422523" cy="544094"/>
          </a:xfrm>
          <a:prstGeom prst="rect">
            <a:avLst/>
          </a:prstGeom>
        </p:spPr>
      </p:pic>
    </p:spTree>
    <p:extLst>
      <p:ext uri="{BB962C8B-B14F-4D97-AF65-F5344CB8AC3E}">
        <p14:creationId xmlns:p14="http://schemas.microsoft.com/office/powerpoint/2010/main" val="821917105"/>
      </p:ext>
    </p:extLst>
  </p:cSld>
  <p:clrMap bg1="lt1" tx1="dk1" bg2="lt2" tx2="dk2" accent1="accent1" accent2="accent2" accent3="accent3" accent4="accent4" accent5="accent5" accent6="accent6" hlink="hlink" folHlink="folHlink"/>
  <p:sldLayoutIdLst>
    <p:sldLayoutId id="2147483661" r:id="rId1"/>
    <p:sldLayoutId id="2147483712" r:id="rId2"/>
    <p:sldLayoutId id="2147483713" r:id="rId3"/>
    <p:sldLayoutId id="2147483662" r:id="rId4"/>
    <p:sldLayoutId id="2147483664" r:id="rId5"/>
    <p:sldLayoutId id="2147483665" r:id="rId6"/>
    <p:sldLayoutId id="214748366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8" y="-50012"/>
            <a:ext cx="10019907" cy="6952838"/>
          </a:xfrm>
          <a:prstGeom prst="rect">
            <a:avLst/>
          </a:prstGeom>
        </p:spPr>
      </p:pic>
      <p:sp>
        <p:nvSpPr>
          <p:cNvPr id="16" name="Slide Number Placeholder 5"/>
          <p:cNvSpPr txBox="1">
            <a:spLocks/>
          </p:cNvSpPr>
          <p:nvPr/>
        </p:nvSpPr>
        <p:spPr>
          <a:xfrm>
            <a:off x="7677150" y="6492877"/>
            <a:ext cx="2228850" cy="365125"/>
          </a:xfrm>
          <a:prstGeom prst="rect">
            <a:avLst/>
          </a:prstGeom>
        </p:spPr>
        <p:txBody>
          <a:bodyPr/>
          <a:lstStyle>
            <a:defPPr>
              <a:defRPr lang="en-US"/>
            </a:defPPr>
            <a:lvl1pPr marL="0" algn="ctr" defTabSz="914400" rtl="0" eaLnBrk="1" latinLnBrk="0" hangingPunct="1">
              <a:defRPr sz="1000" kern="1200">
                <a:solidFill>
                  <a:srgbClr val="FFFFFF"/>
                </a:solidFill>
                <a:latin typeface="Helvetica Light"/>
                <a:ea typeface="+mn-ea"/>
                <a:cs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smtClean="0"/>
              <a:t>www.curamdevices.ie</a:t>
            </a:r>
            <a:endParaRPr lang="en-IE" dirty="0"/>
          </a:p>
        </p:txBody>
      </p:sp>
      <p:pic>
        <p:nvPicPr>
          <p:cNvPr id="5" name="Picture 4" descr="eu logo_thumbnai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3230" y="5752338"/>
            <a:ext cx="1027047" cy="229355"/>
          </a:xfrm>
          <a:prstGeom prst="rect">
            <a:avLst/>
          </a:prstGeom>
        </p:spPr>
      </p:pic>
      <p:pic>
        <p:nvPicPr>
          <p:cNvPr id="6" name="Picture 5" descr="logo_UCD.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0306" y="5659358"/>
            <a:ext cx="247456" cy="360379"/>
          </a:xfrm>
          <a:prstGeom prst="rect">
            <a:avLst/>
          </a:prstGeom>
        </p:spPr>
      </p:pic>
      <p:pic>
        <p:nvPicPr>
          <p:cNvPr id="8" name="Picture 7" descr="NUI_Thumbnail.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170" y="5720721"/>
            <a:ext cx="770980" cy="237392"/>
          </a:xfrm>
          <a:prstGeom prst="rect">
            <a:avLst/>
          </a:prstGeom>
        </p:spPr>
      </p:pic>
      <p:pic>
        <p:nvPicPr>
          <p:cNvPr id="9" name="Picture 8" descr="RCSI logo.gi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996" y="5617684"/>
            <a:ext cx="288832" cy="426816"/>
          </a:xfrm>
          <a:prstGeom prst="rect">
            <a:avLst/>
          </a:prstGeom>
        </p:spPr>
      </p:pic>
      <p:pic>
        <p:nvPicPr>
          <p:cNvPr id="11" name="Picture 10" descr="Irelands_EU_SIFP_2014_2020-NEW_colou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8968" y="5749777"/>
            <a:ext cx="698963" cy="228585"/>
          </a:xfrm>
          <a:prstGeom prst="rect">
            <a:avLst/>
          </a:prstGeom>
        </p:spPr>
      </p:pic>
      <p:pic>
        <p:nvPicPr>
          <p:cNvPr id="12" name="Picture 11" descr="trinity-college-dubli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7815" y="5668380"/>
            <a:ext cx="648413" cy="364458"/>
          </a:xfrm>
          <a:prstGeom prst="rect">
            <a:avLst/>
          </a:prstGeom>
        </p:spPr>
      </p:pic>
      <p:pic>
        <p:nvPicPr>
          <p:cNvPr id="13" name="Picture 12" descr="ucc-logo-rgb_new.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18930" y="5696703"/>
            <a:ext cx="746253" cy="346333"/>
          </a:xfrm>
          <a:prstGeom prst="rect">
            <a:avLst/>
          </a:prstGeom>
        </p:spPr>
      </p:pic>
      <p:pic>
        <p:nvPicPr>
          <p:cNvPr id="14" name="Picture 13" descr="UL_Logo.GI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0451" y="5637289"/>
            <a:ext cx="717211" cy="370024"/>
          </a:xfrm>
          <a:prstGeom prst="rect">
            <a:avLst/>
          </a:prstGeom>
        </p:spPr>
      </p:pic>
      <p:pic>
        <p:nvPicPr>
          <p:cNvPr id="15" name="Picture 14" descr="mmiEmailLogo.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01461" y="5729965"/>
            <a:ext cx="613832" cy="296120"/>
          </a:xfrm>
          <a:prstGeom prst="rect">
            <a:avLst/>
          </a:prstGeom>
        </p:spPr>
      </p:pic>
      <p:cxnSp>
        <p:nvCxnSpPr>
          <p:cNvPr id="17" name="Straight Connector 16"/>
          <p:cNvCxnSpPr/>
          <p:nvPr/>
        </p:nvCxnSpPr>
        <p:spPr>
          <a:xfrm>
            <a:off x="6450291" y="5678439"/>
            <a:ext cx="0" cy="374650"/>
          </a:xfrm>
          <a:prstGeom prst="line">
            <a:avLst/>
          </a:prstGeom>
          <a:ln>
            <a:solidFill>
              <a:srgbClr val="E2F2F6"/>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SFI_logo_2015_colour.eps"/>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745562" y="5689568"/>
            <a:ext cx="637241" cy="291647"/>
          </a:xfrm>
          <a:prstGeom prst="rect">
            <a:avLst/>
          </a:prstGeom>
        </p:spPr>
      </p:pic>
    </p:spTree>
    <p:extLst>
      <p:ext uri="{BB962C8B-B14F-4D97-AF65-F5344CB8AC3E}">
        <p14:creationId xmlns:p14="http://schemas.microsoft.com/office/powerpoint/2010/main" val="29931150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42334" y="1809750"/>
            <a:ext cx="9990668" cy="3238500"/>
          </a:xfrm>
          <a:prstGeom prst="rect">
            <a:avLst/>
          </a:prstGeom>
          <a:solidFill>
            <a:srgbClr val="303069"/>
          </a:solid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IE" sz="3600" b="1" dirty="0">
              <a:solidFill>
                <a:prstClr val="white"/>
              </a:solidFill>
              <a:latin typeface="Helvetica Light"/>
            </a:endParaRPr>
          </a:p>
        </p:txBody>
      </p:sp>
      <p:pic>
        <p:nvPicPr>
          <p:cNvPr id="8" name="Picture 7" descr="Footer imag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2169" y="6204191"/>
            <a:ext cx="422523" cy="544094"/>
          </a:xfrm>
          <a:prstGeom prst="rect">
            <a:avLst/>
          </a:prstGeom>
        </p:spPr>
      </p:pic>
    </p:spTree>
    <p:extLst>
      <p:ext uri="{BB962C8B-B14F-4D97-AF65-F5344CB8AC3E}">
        <p14:creationId xmlns:p14="http://schemas.microsoft.com/office/powerpoint/2010/main" val="1598685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1" y="1"/>
            <a:ext cx="9990668" cy="736980"/>
          </a:xfrm>
          <a:prstGeom prst="rect">
            <a:avLst/>
          </a:prstGeom>
          <a:solidFill>
            <a:srgbClr val="303069"/>
          </a:solid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IE" sz="3600" b="1" dirty="0">
              <a:solidFill>
                <a:prstClr val="white"/>
              </a:solidFill>
              <a:latin typeface="Helvetica Light"/>
            </a:endParaRPr>
          </a:p>
        </p:txBody>
      </p:sp>
      <p:pic>
        <p:nvPicPr>
          <p:cNvPr id="8" name="Picture 7" descr="Footer imag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2169" y="6204191"/>
            <a:ext cx="422523" cy="544094"/>
          </a:xfrm>
          <a:prstGeom prst="rect">
            <a:avLst/>
          </a:prstGeom>
        </p:spPr>
      </p:pic>
    </p:spTree>
    <p:extLst>
      <p:ext uri="{BB962C8B-B14F-4D97-AF65-F5344CB8AC3E}">
        <p14:creationId xmlns:p14="http://schemas.microsoft.com/office/powerpoint/2010/main" val="32217310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1" y="1"/>
            <a:ext cx="9990668" cy="736980"/>
          </a:xfrm>
          <a:prstGeom prst="rect">
            <a:avLst/>
          </a:prstGeom>
          <a:solidFill>
            <a:srgbClr val="303069"/>
          </a:solid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IE" sz="3600" b="1" dirty="0">
              <a:solidFill>
                <a:prstClr val="white"/>
              </a:solidFill>
              <a:latin typeface="Helvetica Light"/>
            </a:endParaRPr>
          </a:p>
        </p:txBody>
      </p:sp>
      <p:pic>
        <p:nvPicPr>
          <p:cNvPr id="8" name="Picture 7" descr="Footer imag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2169" y="6204191"/>
            <a:ext cx="422523" cy="544094"/>
          </a:xfrm>
          <a:prstGeom prst="rect">
            <a:avLst/>
          </a:prstGeom>
        </p:spPr>
      </p:pic>
    </p:spTree>
    <p:extLst>
      <p:ext uri="{BB962C8B-B14F-4D97-AF65-F5344CB8AC3E}">
        <p14:creationId xmlns:p14="http://schemas.microsoft.com/office/powerpoint/2010/main" val="26236755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1" y="1"/>
            <a:ext cx="9990668" cy="736980"/>
          </a:xfrm>
          <a:prstGeom prst="rect">
            <a:avLst/>
          </a:prstGeom>
          <a:solidFill>
            <a:srgbClr val="303069"/>
          </a:solid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IE" sz="3600" b="1" dirty="0">
              <a:solidFill>
                <a:prstClr val="white"/>
              </a:solidFill>
              <a:latin typeface="Helvetica Light"/>
            </a:endParaRPr>
          </a:p>
        </p:txBody>
      </p:sp>
      <p:pic>
        <p:nvPicPr>
          <p:cNvPr id="8" name="Picture 7" descr="Footer imag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2169" y="6204191"/>
            <a:ext cx="422523" cy="544094"/>
          </a:xfrm>
          <a:prstGeom prst="rect">
            <a:avLst/>
          </a:prstGeom>
        </p:spPr>
      </p:pic>
    </p:spTree>
    <p:extLst>
      <p:ext uri="{BB962C8B-B14F-4D97-AF65-F5344CB8AC3E}">
        <p14:creationId xmlns:p14="http://schemas.microsoft.com/office/powerpoint/2010/main" val="1998210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1" y="1"/>
            <a:ext cx="9990668" cy="736980"/>
          </a:xfrm>
          <a:prstGeom prst="rect">
            <a:avLst/>
          </a:prstGeom>
          <a:solidFill>
            <a:srgbClr val="303069"/>
          </a:solid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IE" sz="3600" b="1" dirty="0">
              <a:solidFill>
                <a:prstClr val="white"/>
              </a:solidFill>
              <a:latin typeface="Helvetica Light"/>
            </a:endParaRPr>
          </a:p>
        </p:txBody>
      </p:sp>
      <p:pic>
        <p:nvPicPr>
          <p:cNvPr id="8" name="Picture 7" descr="Footer imag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2167" y="6204191"/>
            <a:ext cx="422523" cy="544094"/>
          </a:xfrm>
          <a:prstGeom prst="rect">
            <a:avLst/>
          </a:prstGeom>
        </p:spPr>
      </p:pic>
    </p:spTree>
    <p:extLst>
      <p:ext uri="{BB962C8B-B14F-4D97-AF65-F5344CB8AC3E}">
        <p14:creationId xmlns:p14="http://schemas.microsoft.com/office/powerpoint/2010/main" val="398011425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12" y="-67852"/>
            <a:ext cx="10007603" cy="6944300"/>
          </a:xfrm>
          <a:prstGeom prst="rect">
            <a:avLst/>
          </a:prstGeom>
        </p:spPr>
      </p:pic>
      <p:sp>
        <p:nvSpPr>
          <p:cNvPr id="4" name="Date Placeholder 3"/>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D69B-031A-456F-8330-9D677DD6DAC9}" type="datetimeFigureOut">
              <a:rPr lang="en-IE" smtClean="0">
                <a:solidFill>
                  <a:prstClr val="black">
                    <a:tint val="75000"/>
                  </a:prstClr>
                </a:solidFill>
                <a:latin typeface="Calibri"/>
              </a:rPr>
              <a:pPr/>
              <a:t>11/04/2018</a:t>
            </a:fld>
            <a:endParaRPr lang="en-IE">
              <a:solidFill>
                <a:prstClr val="black">
                  <a:tint val="75000"/>
                </a:prstClr>
              </a:solidFill>
              <a:latin typeface="Calibri"/>
            </a:endParaRPr>
          </a:p>
        </p:txBody>
      </p:sp>
      <p:sp>
        <p:nvSpPr>
          <p:cNvPr id="5" name="Footer Placeholder 4"/>
          <p:cNvSpPr>
            <a:spLocks noGrp="1"/>
          </p:cNvSpPr>
          <p:nvPr>
            <p:ph type="ftr" sz="quarter" idx="3"/>
          </p:nvPr>
        </p:nvSpPr>
        <p:spPr>
          <a:xfrm>
            <a:off x="3281365"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AEC83-78EE-4A41-8A0E-38EB3B5B3C58}" type="slidenum">
              <a:rPr lang="en-IE" smtClean="0">
                <a:solidFill>
                  <a:prstClr val="black">
                    <a:tint val="75000"/>
                  </a:prstClr>
                </a:solidFill>
                <a:latin typeface="Calibri"/>
              </a:rPr>
              <a:pPr/>
              <a:t>‹#›</a:t>
            </a:fld>
            <a:endParaRPr lang="en-IE">
              <a:solidFill>
                <a:prstClr val="black">
                  <a:tint val="75000"/>
                </a:prstClr>
              </a:solidFill>
              <a:latin typeface="Calibri"/>
            </a:endParaRPr>
          </a:p>
        </p:txBody>
      </p:sp>
      <p:sp>
        <p:nvSpPr>
          <p:cNvPr id="8" name="Slide Number Placeholder 5"/>
          <p:cNvSpPr txBox="1">
            <a:spLocks/>
          </p:cNvSpPr>
          <p:nvPr userDrawn="1"/>
        </p:nvSpPr>
        <p:spPr>
          <a:xfrm>
            <a:off x="7677150" y="6492875"/>
            <a:ext cx="2228850" cy="365125"/>
          </a:xfrm>
          <a:prstGeom prst="rect">
            <a:avLst/>
          </a:prstGeom>
        </p:spPr>
        <p:txBody>
          <a:bodyPr/>
          <a:lstStyle>
            <a:defPPr>
              <a:defRPr lang="en-US"/>
            </a:defPPr>
            <a:lvl1pPr marL="0" algn="ctr" defTabSz="914400" rtl="0" eaLnBrk="1" latinLnBrk="0" hangingPunct="1">
              <a:defRPr sz="1000" kern="1200">
                <a:solidFill>
                  <a:srgbClr val="FFFFFF"/>
                </a:solidFill>
                <a:latin typeface="Helvetica Light"/>
                <a:ea typeface="+mn-ea"/>
                <a:cs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smtClean="0"/>
              <a:t>www.curamdevices.ie</a:t>
            </a:r>
            <a:endParaRPr lang="en-IE" dirty="0"/>
          </a:p>
        </p:txBody>
      </p:sp>
    </p:spTree>
    <p:extLst>
      <p:ext uri="{BB962C8B-B14F-4D97-AF65-F5344CB8AC3E}">
        <p14:creationId xmlns:p14="http://schemas.microsoft.com/office/powerpoint/2010/main" val="3293363932"/>
      </p:ext>
    </p:extLst>
  </p:cSld>
  <p:clrMap bg1="lt1" tx1="dk1" bg2="lt2" tx2="dk2" accent1="accent1" accent2="accent2" accent3="accent3" accent4="accent4" accent5="accent5" accent6="accent6" hlink="hlink" folHlink="folHlink"/>
  <p:sldLayoutIdLst>
    <p:sldLayoutId id="2147483726"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marL="0" marR="0" indent="0" algn="ctr" defTabSz="914400" rtl="0" eaLnBrk="1" fontAlgn="auto" latinLnBrk="0" hangingPunct="1">
        <a:lnSpc>
          <a:spcPct val="90000"/>
        </a:lnSpc>
        <a:spcBef>
          <a:spcPct val="0"/>
        </a:spcBef>
        <a:spcAft>
          <a:spcPts val="0"/>
        </a:spcAft>
        <a:buClrTx/>
        <a:buSzTx/>
        <a:buFontTx/>
        <a:buNone/>
        <a:tabLst/>
        <a:defRPr sz="3200" b="0" i="0" kern="1200">
          <a:solidFill>
            <a:schemeClr val="tx1"/>
          </a:solidFill>
          <a:latin typeface="Helvetica"/>
          <a:ea typeface="+mj-ea"/>
          <a:cs typeface="Helvetica"/>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Helvetica Neue"/>
          <a:ea typeface="+mn-ea"/>
          <a:cs typeface="Helvetica Neue"/>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a:ea typeface="+mn-ea"/>
          <a:cs typeface="Helvetica Neue"/>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a:ea typeface="+mn-ea"/>
          <a:cs typeface="Helvetica Neue"/>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a:ea typeface="+mn-ea"/>
          <a:cs typeface="Helvetica Neue"/>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a:ea typeface="+mn-ea"/>
          <a:cs typeface="Helvetica Neu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 y="1"/>
            <a:ext cx="9990668" cy="736980"/>
          </a:xfrm>
          <a:prstGeom prst="rect">
            <a:avLst/>
          </a:prstGeom>
          <a:solidFill>
            <a:srgbClr val="303069"/>
          </a:solid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IE" sz="3600" b="1" dirty="0">
              <a:solidFill>
                <a:prstClr val="white"/>
              </a:solidFill>
              <a:latin typeface="Helvetica Light"/>
            </a:endParaRPr>
          </a:p>
        </p:txBody>
      </p:sp>
      <p:pic>
        <p:nvPicPr>
          <p:cNvPr id="8" name="Picture 7" descr="Footer image.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292167" y="6204191"/>
            <a:ext cx="422523" cy="544094"/>
          </a:xfrm>
          <a:prstGeom prst="rect">
            <a:avLst/>
          </a:prstGeom>
        </p:spPr>
      </p:pic>
    </p:spTree>
    <p:extLst>
      <p:ext uri="{BB962C8B-B14F-4D97-AF65-F5344CB8AC3E}">
        <p14:creationId xmlns:p14="http://schemas.microsoft.com/office/powerpoint/2010/main" val="266591400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29.xml"/><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microsoft.com/office/2007/relationships/hdphoto" Target="NUL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2.tiff"/><Relationship Id="rId1" Type="http://schemas.openxmlformats.org/officeDocument/2006/relationships/slideLayout" Target="../slideLayouts/slideLayout4.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3.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3.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slide" Target="slide38.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slide" Target="slide38.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4"/>
          <p:cNvSpPr txBox="1">
            <a:spLocks/>
          </p:cNvSpPr>
          <p:nvPr/>
        </p:nvSpPr>
        <p:spPr>
          <a:xfrm>
            <a:off x="859809" y="6332562"/>
            <a:ext cx="8079475" cy="365125"/>
          </a:xfrm>
          <a:prstGeom prst="rect">
            <a:avLst/>
          </a:prstGeom>
        </p:spPr>
        <p:txBody>
          <a:bodyPr/>
          <a:lstStyle>
            <a:defPPr>
              <a:defRPr lang="en-US"/>
            </a:defPPr>
            <a:lvl1pPr marL="0" algn="l" defTabSz="914400" rtl="0" eaLnBrk="1" latinLnBrk="0" hangingPunct="1">
              <a:defRPr sz="1600" b="0" kern="1200">
                <a:solidFill>
                  <a:schemeClr val="bg1"/>
                </a:solidFill>
                <a:latin typeface="Caviar Dreams"/>
                <a:ea typeface="+mn-ea"/>
                <a:cs typeface="Caviar Drea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dirty="0" smtClean="0">
                <a:solidFill>
                  <a:prstClr val="white"/>
                </a:solidFill>
                <a:latin typeface="Helvetica"/>
                <a:cs typeface="Helvetica"/>
              </a:rPr>
              <a:t>By </a:t>
            </a:r>
            <a:r>
              <a:rPr lang="en-IE" dirty="0" err="1" smtClean="0">
                <a:solidFill>
                  <a:prstClr val="white"/>
                </a:solidFill>
                <a:latin typeface="Helvetica"/>
                <a:cs typeface="Helvetica"/>
              </a:rPr>
              <a:t>Joëlle</a:t>
            </a:r>
            <a:r>
              <a:rPr lang="en-IE" dirty="0" smtClean="0">
                <a:solidFill>
                  <a:prstClr val="white"/>
                </a:solidFill>
                <a:latin typeface="Helvetica"/>
                <a:cs typeface="Helvetica"/>
              </a:rPr>
              <a:t> </a:t>
            </a:r>
            <a:r>
              <a:rPr lang="en-IE" dirty="0" err="1" smtClean="0">
                <a:solidFill>
                  <a:prstClr val="white"/>
                </a:solidFill>
                <a:latin typeface="Helvetica"/>
                <a:cs typeface="Helvetica"/>
              </a:rPr>
              <a:t>Bizeau</a:t>
            </a:r>
            <a:r>
              <a:rPr lang="en-IE" dirty="0" smtClean="0">
                <a:solidFill>
                  <a:prstClr val="white"/>
                </a:solidFill>
                <a:latin typeface="Helvetica"/>
                <a:cs typeface="Helvetica"/>
              </a:rPr>
              <a:t> </a:t>
            </a:r>
          </a:p>
          <a:p>
            <a:pPr algn="ctr"/>
            <a:r>
              <a:rPr lang="en-IE" dirty="0" smtClean="0">
                <a:solidFill>
                  <a:prstClr val="white"/>
                </a:solidFill>
                <a:latin typeface="Helvetica"/>
                <a:cs typeface="Helvetica"/>
              </a:rPr>
              <a:t>Marie </a:t>
            </a:r>
            <a:r>
              <a:rPr lang="en-IE" dirty="0" err="1">
                <a:solidFill>
                  <a:prstClr val="white"/>
                </a:solidFill>
                <a:latin typeface="Helvetica"/>
                <a:cs typeface="Helvetica"/>
              </a:rPr>
              <a:t>Skłodowska</a:t>
            </a:r>
            <a:r>
              <a:rPr lang="en-IE" dirty="0">
                <a:solidFill>
                  <a:prstClr val="white"/>
                </a:solidFill>
                <a:latin typeface="Helvetica"/>
                <a:cs typeface="Helvetica"/>
              </a:rPr>
              <a:t>-Curie </a:t>
            </a:r>
            <a:r>
              <a:rPr lang="en-IE" dirty="0" smtClean="0">
                <a:solidFill>
                  <a:prstClr val="white"/>
                </a:solidFill>
                <a:latin typeface="Helvetica"/>
                <a:cs typeface="Helvetica"/>
              </a:rPr>
              <a:t>Fellow in the </a:t>
            </a:r>
            <a:r>
              <a:rPr lang="en-IE" dirty="0" err="1" smtClean="0">
                <a:solidFill>
                  <a:prstClr val="white"/>
                </a:solidFill>
                <a:latin typeface="Helvetica"/>
                <a:cs typeface="Helvetica"/>
              </a:rPr>
              <a:t>BrainMatTrain</a:t>
            </a:r>
            <a:r>
              <a:rPr lang="en-IE" dirty="0" smtClean="0">
                <a:solidFill>
                  <a:prstClr val="white"/>
                </a:solidFill>
                <a:latin typeface="Helvetica"/>
                <a:cs typeface="Helvetica"/>
              </a:rPr>
              <a:t> project</a:t>
            </a:r>
            <a:endParaRPr lang="en-IE" dirty="0">
              <a:solidFill>
                <a:prstClr val="white"/>
              </a:solidFill>
              <a:latin typeface="Helvetica"/>
              <a:cs typeface="Helvetica"/>
            </a:endParaRPr>
          </a:p>
        </p:txBody>
      </p:sp>
      <p:sp>
        <p:nvSpPr>
          <p:cNvPr id="5" name="Title 39"/>
          <p:cNvSpPr txBox="1">
            <a:spLocks/>
          </p:cNvSpPr>
          <p:nvPr/>
        </p:nvSpPr>
        <p:spPr>
          <a:xfrm>
            <a:off x="312869" y="1477756"/>
            <a:ext cx="9165236" cy="1402306"/>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3200" b="0" i="0" kern="1200">
                <a:solidFill>
                  <a:schemeClr val="tx1"/>
                </a:solidFill>
                <a:latin typeface="Helvetica"/>
                <a:ea typeface="+mj-ea"/>
                <a:cs typeface="Helvetica"/>
              </a:defRPr>
            </a:lvl1pPr>
          </a:lstStyle>
          <a:p>
            <a:pPr>
              <a:lnSpc>
                <a:spcPct val="120000"/>
              </a:lnSpc>
            </a:pPr>
            <a:r>
              <a:rPr lang="en-US" sz="6000" b="1" dirty="0" smtClean="0">
                <a:solidFill>
                  <a:srgbClr val="26387F"/>
                </a:solidFill>
                <a:latin typeface="Cooper Black" pitchFamily="18" charset="0"/>
              </a:rPr>
              <a:t>Brain Awareness Week</a:t>
            </a:r>
          </a:p>
          <a:p>
            <a:pPr>
              <a:lnSpc>
                <a:spcPct val="120000"/>
              </a:lnSpc>
            </a:pPr>
            <a:r>
              <a:rPr lang="en-US" sz="6000" b="1" dirty="0" smtClean="0">
                <a:solidFill>
                  <a:srgbClr val="26387F"/>
                </a:solidFill>
                <a:latin typeface="Cooper Black" pitchFamily="18" charset="0"/>
              </a:rPr>
              <a:t>Quiz</a:t>
            </a:r>
            <a:endParaRPr lang="en-US" sz="6000" b="1" dirty="0">
              <a:solidFill>
                <a:srgbClr val="26387F"/>
              </a:solidFill>
              <a:latin typeface="Cooper Black" pitchFamily="18" charset="0"/>
            </a:endParaRPr>
          </a:p>
        </p:txBody>
      </p:sp>
      <p:sp>
        <p:nvSpPr>
          <p:cNvPr id="6" name="Content Placeholder 40"/>
          <p:cNvSpPr txBox="1">
            <a:spLocks/>
          </p:cNvSpPr>
          <p:nvPr/>
        </p:nvSpPr>
        <p:spPr>
          <a:xfrm>
            <a:off x="539392" y="5118118"/>
            <a:ext cx="8827216" cy="12144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Helvetica Neue"/>
                <a:ea typeface="+mn-ea"/>
                <a:cs typeface="Helvetica Neue"/>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a:ea typeface="+mn-ea"/>
                <a:cs typeface="Helvetica Neue"/>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a:ea typeface="+mn-ea"/>
                <a:cs typeface="Helvetica Neue"/>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a:ea typeface="+mn-ea"/>
                <a:cs typeface="Helvetica Neue"/>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a:ea typeface="+mn-ea"/>
                <a:cs typeface="Helvetica Neu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pPr>
            <a:endParaRPr lang="en-IE" sz="1800" dirty="0" smtClean="0">
              <a:solidFill>
                <a:srgbClr val="303069"/>
              </a:solidFill>
              <a:latin typeface="Arial Narrow" panose="020B0606020202030204" pitchFamily="34" charset="0"/>
              <a:cs typeface="Helvetica" panose="020B0604020202020204" pitchFamily="34" charset="0"/>
            </a:endParaRPr>
          </a:p>
          <a:p>
            <a:pPr algn="ctr">
              <a:lnSpc>
                <a:spcPct val="70000"/>
              </a:lnSpc>
            </a:pPr>
            <a:r>
              <a:rPr lang="en-IE" sz="1800" dirty="0" smtClean="0">
                <a:solidFill>
                  <a:srgbClr val="303069"/>
                </a:solidFill>
                <a:latin typeface="Arial Narrow" panose="020B0606020202030204" pitchFamily="34" charset="0"/>
                <a:cs typeface="Helvetica" panose="020B0604020202020204" pitchFamily="34" charset="0"/>
              </a:rPr>
              <a:t>National University of Ireland Galway</a:t>
            </a:r>
            <a:endParaRPr lang="en-IE" sz="1000" dirty="0" smtClean="0">
              <a:solidFill>
                <a:srgbClr val="303069"/>
              </a:solidFill>
              <a:latin typeface="Arial Narrow" panose="020B0606020202030204" pitchFamily="34" charset="0"/>
              <a:cs typeface="Helvetica" panose="020B0604020202020204" pitchFamily="34" charset="0"/>
            </a:endParaRPr>
          </a:p>
          <a:p>
            <a:pPr algn="ctr"/>
            <a:r>
              <a:rPr lang="en-IE" dirty="0" smtClean="0">
                <a:solidFill>
                  <a:srgbClr val="303069"/>
                </a:solidFill>
                <a:latin typeface="Arial Narrow" panose="020B0606020202030204" pitchFamily="34" charset="0"/>
                <a:cs typeface="Helvetica" panose="020B0604020202020204" pitchFamily="34" charset="0"/>
              </a:rPr>
              <a:t>February 2018</a:t>
            </a:r>
            <a:endParaRPr lang="en-IE" dirty="0">
              <a:solidFill>
                <a:srgbClr val="303069"/>
              </a:solidFill>
              <a:latin typeface="Arial Narrow" panose="020B0606020202030204" pitchFamily="34" charset="0"/>
              <a:cs typeface="Helvetica" panose="020B0604020202020204" pitchFamily="34" charset="0"/>
            </a:endParaRPr>
          </a:p>
        </p:txBody>
      </p:sp>
      <p:sp>
        <p:nvSpPr>
          <p:cNvPr id="7" name="Bouton d’action : Suivant 6">
            <a:hlinkClick r:id="" action="ppaction://hlinkshowjump?jump=nextslide" highlightClick="1"/>
          </p:cNvPr>
          <p:cNvSpPr/>
          <p:nvPr/>
        </p:nvSpPr>
        <p:spPr>
          <a:xfrm>
            <a:off x="4615708" y="3712190"/>
            <a:ext cx="559558" cy="341194"/>
          </a:xfrm>
          <a:prstGeom prst="actionButtonForwardNext">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84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err="1"/>
              <a:t>Ooooh</a:t>
            </a:r>
            <a:r>
              <a:rPr lang="fr-FR" dirty="0"/>
              <a:t>…You </a:t>
            </a:r>
            <a:r>
              <a:rPr lang="fr-FR" dirty="0" err="1"/>
              <a:t>will</a:t>
            </a:r>
            <a:r>
              <a:rPr lang="fr-FR" dirty="0"/>
              <a:t> </a:t>
            </a:r>
            <a:r>
              <a:rPr lang="fr-FR" dirty="0" err="1"/>
              <a:t>be</a:t>
            </a:r>
            <a:r>
              <a:rPr lang="fr-FR" dirty="0"/>
              <a:t> </a:t>
            </a:r>
            <a:r>
              <a:rPr lang="fr-FR" dirty="0" err="1"/>
              <a:t>better</a:t>
            </a:r>
            <a:r>
              <a:rPr lang="fr-FR" dirty="0"/>
              <a:t> </a:t>
            </a:r>
            <a:r>
              <a:rPr lang="fr-FR" dirty="0" err="1"/>
              <a:t>next</a:t>
            </a:r>
            <a:r>
              <a:rPr lang="fr-FR" dirty="0"/>
              <a:t> time!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88" y="3712192"/>
            <a:ext cx="2944504" cy="2944504"/>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5874761" y="3022543"/>
            <a:ext cx="4023815" cy="3785652"/>
          </a:xfrm>
          <a:prstGeom prst="rect">
            <a:avLst/>
          </a:prstGeom>
          <a:solidFill>
            <a:schemeClr val="bg1"/>
          </a:solid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Mussels can be strongly fixed to very different surfaces. Researchers found the molecules that create this adhesion and use it in many different applications. One of these applications is a </a:t>
            </a:r>
            <a:r>
              <a:rPr lang="en-GB" sz="2000" b="1" dirty="0" err="1" smtClean="0">
                <a:solidFill>
                  <a:srgbClr val="1635AA"/>
                </a:solidFill>
                <a:latin typeface="Comic Sans MS" pitchFamily="66" charset="0"/>
                <a:cs typeface="Comic Sans MS" pitchFamily="66" charset="0"/>
              </a:rPr>
              <a:t>bioadhesive</a:t>
            </a:r>
            <a:r>
              <a:rPr lang="en-GB" sz="2000" b="1" dirty="0" smtClean="0">
                <a:solidFill>
                  <a:srgbClr val="1635AA"/>
                </a:solidFill>
                <a:latin typeface="Comic Sans MS" pitchFamily="66" charset="0"/>
                <a:cs typeface="Comic Sans MS" pitchFamily="66" charset="0"/>
              </a:rPr>
              <a:t> gel that can heal a cut in the skin. Thanks to this molecule, the gel stays in the cut and can cure it with greater efficiency!</a:t>
            </a:r>
          </a:p>
        </p:txBody>
      </p:sp>
      <p:sp>
        <p:nvSpPr>
          <p:cNvPr id="13" name="Flèche courbée vers le bas 12"/>
          <p:cNvSpPr/>
          <p:nvPr/>
        </p:nvSpPr>
        <p:spPr>
          <a:xfrm>
            <a:off x="2784142" y="3510261"/>
            <a:ext cx="1009935" cy="423080"/>
          </a:xfrm>
          <a:prstGeom prst="curvedDownArrow">
            <a:avLst/>
          </a:prstGeom>
          <a:solidFill>
            <a:srgbClr val="1635AA"/>
          </a:solidFill>
          <a:ln>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4"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89108" y="3824158"/>
            <a:ext cx="2585653" cy="2944504"/>
          </a:xfrm>
          <a:prstGeom prst="rect">
            <a:avLst/>
          </a:prstGeom>
        </p:spPr>
      </p:pic>
      <p:sp>
        <p:nvSpPr>
          <p:cNvPr id="10" name="Chevron 9">
            <a:hlinkClick r:id="rId4" action="ppaction://hlinksldjump" highlightClick="1"/>
          </p:cNvPr>
          <p:cNvSpPr/>
          <p:nvPr/>
        </p:nvSpPr>
        <p:spPr>
          <a:xfrm>
            <a:off x="8528288" y="6438332"/>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1157698" y="174691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1163562" y="2291653"/>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a:hlinkClick r:id="" action="ppaction://noaction" highlightClick="1"/>
          </p:cNvPr>
          <p:cNvSpPr/>
          <p:nvPr/>
        </p:nvSpPr>
        <p:spPr>
          <a:xfrm>
            <a:off x="1163562" y="279207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contenu 1"/>
          <p:cNvSpPr>
            <a:spLocks noGrp="1"/>
          </p:cNvSpPr>
          <p:nvPr>
            <p:ph idx="1"/>
          </p:nvPr>
        </p:nvSpPr>
        <p:spPr>
          <a:xfrm>
            <a:off x="444500" y="965202"/>
            <a:ext cx="8915400" cy="4525963"/>
          </a:xfrm>
        </p:spPr>
        <p:txBody>
          <a:bodyPr/>
          <a:lstStyle/>
          <a:p>
            <a:r>
              <a:rPr lang="fr-FR" dirty="0" smtClean="0"/>
              <a:t>How do </a:t>
            </a:r>
            <a:r>
              <a:rPr lang="fr-FR" dirty="0" err="1" smtClean="0"/>
              <a:t>you</a:t>
            </a:r>
            <a:r>
              <a:rPr lang="fr-FR" dirty="0" smtClean="0"/>
              <a:t> </a:t>
            </a:r>
            <a:r>
              <a:rPr lang="fr-FR" dirty="0" err="1" smtClean="0"/>
              <a:t>think</a:t>
            </a:r>
            <a:r>
              <a:rPr lang="fr-FR" dirty="0" smtClean="0"/>
              <a:t> </a:t>
            </a:r>
            <a:r>
              <a:rPr lang="fr-FR" dirty="0" err="1" smtClean="0"/>
              <a:t>mussels</a:t>
            </a:r>
            <a:r>
              <a:rPr lang="fr-FR" dirty="0" smtClean="0"/>
              <a:t> </a:t>
            </a:r>
            <a:r>
              <a:rPr lang="fr-FR" dirty="0" err="1" smtClean="0"/>
              <a:t>can</a:t>
            </a:r>
            <a:r>
              <a:rPr lang="fr-FR" dirty="0" smtClean="0"/>
              <a:t> help </a:t>
            </a:r>
            <a:r>
              <a:rPr lang="fr-FR" dirty="0" err="1" smtClean="0"/>
              <a:t>scientists</a:t>
            </a:r>
            <a:r>
              <a:rPr lang="fr-FR" dirty="0" smtClean="0"/>
              <a:t>?</a:t>
            </a:r>
          </a:p>
          <a:p>
            <a:r>
              <a:rPr lang="fr-FR" dirty="0" smtClean="0"/>
              <a:t>		</a:t>
            </a:r>
            <a:r>
              <a:rPr lang="fr-FR" sz="2800" dirty="0" smtClean="0">
                <a:solidFill>
                  <a:schemeClr val="bg1">
                    <a:lumMod val="75000"/>
                  </a:schemeClr>
                </a:solidFill>
              </a:rPr>
              <a:t>By </a:t>
            </a:r>
            <a:r>
              <a:rPr lang="fr-FR" sz="2800" dirty="0" err="1" smtClean="0">
                <a:solidFill>
                  <a:schemeClr val="bg1">
                    <a:lumMod val="75000"/>
                  </a:schemeClr>
                </a:solidFill>
              </a:rPr>
              <a:t>eating</a:t>
            </a:r>
            <a:r>
              <a:rPr lang="fr-FR" sz="2800" dirty="0" smtClean="0">
                <a:solidFill>
                  <a:schemeClr val="bg1">
                    <a:lumMod val="75000"/>
                  </a:schemeClr>
                </a:solidFill>
              </a:rPr>
              <a:t> </a:t>
            </a:r>
            <a:r>
              <a:rPr lang="fr-FR" sz="2800" dirty="0" err="1" smtClean="0">
                <a:solidFill>
                  <a:schemeClr val="bg1">
                    <a:lumMod val="75000"/>
                  </a:schemeClr>
                </a:solidFill>
              </a:rPr>
              <a:t>them</a:t>
            </a:r>
            <a:r>
              <a:rPr lang="fr-FR" sz="2800" dirty="0" smtClean="0">
                <a:solidFill>
                  <a:schemeClr val="bg1">
                    <a:lumMod val="75000"/>
                  </a:schemeClr>
                </a:solidFill>
              </a:rPr>
              <a:t> </a:t>
            </a:r>
            <a:r>
              <a:rPr lang="fr-FR" sz="2800" dirty="0" err="1" smtClean="0">
                <a:solidFill>
                  <a:schemeClr val="bg1">
                    <a:lumMod val="75000"/>
                  </a:schemeClr>
                </a:solidFill>
              </a:rPr>
              <a:t>with</a:t>
            </a:r>
            <a:r>
              <a:rPr lang="fr-FR" sz="2800" dirty="0" smtClean="0">
                <a:solidFill>
                  <a:schemeClr val="bg1">
                    <a:lumMod val="75000"/>
                  </a:schemeClr>
                </a:solidFill>
              </a:rPr>
              <a:t> french </a:t>
            </a:r>
            <a:r>
              <a:rPr lang="fr-FR" sz="2800" dirty="0" err="1" smtClean="0">
                <a:solidFill>
                  <a:schemeClr val="bg1">
                    <a:lumMod val="75000"/>
                  </a:schemeClr>
                </a:solidFill>
              </a:rPr>
              <a:t>fries</a:t>
            </a:r>
            <a:endParaRPr lang="fr-FR" sz="2800" dirty="0" smtClean="0">
              <a:solidFill>
                <a:schemeClr val="bg1">
                  <a:lumMod val="75000"/>
                </a:schemeClr>
              </a:solidFill>
            </a:endParaRPr>
          </a:p>
          <a:p>
            <a:r>
              <a:rPr lang="fr-FR" sz="2800" dirty="0" smtClean="0">
                <a:solidFill>
                  <a:schemeClr val="bg1">
                    <a:lumMod val="75000"/>
                  </a:schemeClr>
                </a:solidFill>
              </a:rPr>
              <a:t>		By </a:t>
            </a:r>
            <a:r>
              <a:rPr lang="fr-FR" sz="2800" dirty="0" err="1" smtClean="0">
                <a:solidFill>
                  <a:schemeClr val="bg1">
                    <a:lumMod val="75000"/>
                  </a:schemeClr>
                </a:solidFill>
              </a:rPr>
              <a:t>using</a:t>
            </a:r>
            <a:r>
              <a:rPr lang="fr-FR" sz="2800" dirty="0" smtClean="0">
                <a:solidFill>
                  <a:schemeClr val="bg1">
                    <a:lumMod val="75000"/>
                  </a:schemeClr>
                </a:solidFill>
              </a:rPr>
              <a:t> the </a:t>
            </a:r>
            <a:r>
              <a:rPr lang="fr-FR" sz="2800" dirty="0" err="1" smtClean="0">
                <a:solidFill>
                  <a:schemeClr val="bg1">
                    <a:lumMod val="75000"/>
                  </a:schemeClr>
                </a:solidFill>
              </a:rPr>
              <a:t>shells</a:t>
            </a:r>
            <a:r>
              <a:rPr lang="fr-FR" sz="2800" dirty="0" smtClean="0">
                <a:solidFill>
                  <a:schemeClr val="bg1">
                    <a:lumMod val="75000"/>
                  </a:schemeClr>
                </a:solidFill>
              </a:rPr>
              <a:t> to </a:t>
            </a:r>
            <a:r>
              <a:rPr lang="fr-FR" sz="2800" dirty="0" err="1" smtClean="0">
                <a:solidFill>
                  <a:schemeClr val="bg1">
                    <a:lumMod val="75000"/>
                  </a:schemeClr>
                </a:solidFill>
              </a:rPr>
              <a:t>fabricate</a:t>
            </a:r>
            <a:r>
              <a:rPr lang="fr-FR" sz="2800" dirty="0" smtClean="0">
                <a:solidFill>
                  <a:schemeClr val="bg1">
                    <a:lumMod val="75000"/>
                  </a:schemeClr>
                </a:solidFill>
              </a:rPr>
              <a:t> new </a:t>
            </a:r>
            <a:r>
              <a:rPr lang="fr-FR" sz="2800" dirty="0" err="1" smtClean="0">
                <a:solidFill>
                  <a:schemeClr val="bg1">
                    <a:lumMod val="75000"/>
                  </a:schemeClr>
                </a:solidFill>
              </a:rPr>
              <a:t>things</a:t>
            </a:r>
            <a:endParaRPr lang="fr-FR" sz="2800" dirty="0" smtClean="0">
              <a:solidFill>
                <a:schemeClr val="bg1">
                  <a:lumMod val="75000"/>
                </a:schemeClr>
              </a:solidFill>
            </a:endParaRPr>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b="1" dirty="0" smtClean="0"/>
              <a:t>By </a:t>
            </a:r>
            <a:r>
              <a:rPr lang="fr-FR" sz="2800" b="1" dirty="0" err="1" smtClean="0"/>
              <a:t>using</a:t>
            </a:r>
            <a:r>
              <a:rPr lang="fr-FR" sz="2800" b="1" dirty="0" smtClean="0"/>
              <a:t> </a:t>
            </a:r>
            <a:r>
              <a:rPr lang="fr-FR" sz="2800" b="1" dirty="0" err="1" smtClean="0"/>
              <a:t>them</a:t>
            </a:r>
            <a:r>
              <a:rPr lang="fr-FR" sz="2800" b="1" dirty="0" smtClean="0"/>
              <a:t> as an inspiration source to 				</a:t>
            </a:r>
            <a:r>
              <a:rPr lang="fr-FR" sz="2800" b="1" dirty="0" err="1" smtClean="0"/>
              <a:t>create</a:t>
            </a:r>
            <a:r>
              <a:rPr lang="fr-FR" sz="2800" b="1" dirty="0" smtClean="0"/>
              <a:t> new </a:t>
            </a:r>
            <a:r>
              <a:rPr lang="fr-FR" sz="2800" b="1" dirty="0" err="1" smtClean="0"/>
              <a:t>things</a:t>
            </a:r>
            <a:endParaRPr lang="fr-FR" sz="2800" b="1" dirty="0"/>
          </a:p>
        </p:txBody>
      </p:sp>
    </p:spTree>
    <p:extLst>
      <p:ext uri="{BB962C8B-B14F-4D97-AF65-F5344CB8AC3E}">
        <p14:creationId xmlns:p14="http://schemas.microsoft.com/office/powerpoint/2010/main" val="3007599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965202"/>
            <a:ext cx="9748103" cy="2433091"/>
          </a:xfrm>
        </p:spPr>
        <p:txBody>
          <a:bodyPr/>
          <a:lstStyle/>
          <a:p>
            <a:r>
              <a:rPr lang="fr-FR" dirty="0" err="1" smtClean="0"/>
              <a:t>What</a:t>
            </a:r>
            <a:r>
              <a:rPr lang="fr-FR" dirty="0"/>
              <a:t> </a:t>
            </a:r>
            <a:r>
              <a:rPr lang="fr-FR" dirty="0" smtClean="0"/>
              <a:t>do </a:t>
            </a:r>
            <a:r>
              <a:rPr lang="fr-FR" dirty="0" err="1" smtClean="0"/>
              <a:t>you</a:t>
            </a:r>
            <a:r>
              <a:rPr lang="fr-FR" dirty="0" smtClean="0"/>
              <a:t> </a:t>
            </a:r>
            <a:r>
              <a:rPr lang="fr-FR" dirty="0" err="1" smtClean="0"/>
              <a:t>think</a:t>
            </a:r>
            <a:r>
              <a:rPr lang="fr-FR" dirty="0" smtClean="0"/>
              <a:t> </a:t>
            </a:r>
            <a:r>
              <a:rPr lang="fr-FR" dirty="0" err="1" smtClean="0"/>
              <a:t>this</a:t>
            </a:r>
            <a:r>
              <a:rPr lang="fr-FR" dirty="0" smtClean="0"/>
              <a:t> </a:t>
            </a:r>
            <a:r>
              <a:rPr lang="fr-FR" dirty="0" err="1" smtClean="0"/>
              <a:t>is</a:t>
            </a:r>
            <a:r>
              <a:rPr lang="fr-FR" dirty="0" smtClean="0"/>
              <a:t>?</a:t>
            </a:r>
          </a:p>
          <a:p>
            <a:r>
              <a:rPr lang="fr-FR" dirty="0"/>
              <a:t>		</a:t>
            </a:r>
            <a:r>
              <a:rPr lang="fr-FR" sz="2800" dirty="0" err="1" smtClean="0">
                <a:solidFill>
                  <a:schemeClr val="tx1">
                    <a:lumMod val="75000"/>
                    <a:lumOff val="25000"/>
                  </a:schemeClr>
                </a:solidFill>
              </a:rPr>
              <a:t>Bacteria</a:t>
            </a:r>
            <a:endParaRPr lang="fr-FR" dirty="0" smtClean="0">
              <a:solidFill>
                <a:schemeClr val="tx1">
                  <a:lumMod val="75000"/>
                  <a:lumOff val="2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a:t>
            </a:r>
            <a:r>
              <a:rPr lang="fr-FR" sz="2800" dirty="0" err="1">
                <a:solidFill>
                  <a:schemeClr val="tx1">
                    <a:lumMod val="75000"/>
                    <a:lumOff val="25000"/>
                  </a:schemeClr>
                </a:solidFill>
              </a:rPr>
              <a:t>A</a:t>
            </a:r>
            <a:r>
              <a:rPr lang="fr-FR" sz="2800" dirty="0" err="1" smtClean="0">
                <a:solidFill>
                  <a:schemeClr val="tx1">
                    <a:lumMod val="75000"/>
                    <a:lumOff val="25000"/>
                  </a:schemeClr>
                </a:solidFill>
              </a:rPr>
              <a:t>liens</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hugging</a:t>
            </a:r>
            <a:endParaRPr lang="fr-FR" sz="2800" dirty="0" smtClean="0">
              <a:solidFill>
                <a:schemeClr val="tx1">
                  <a:lumMod val="75000"/>
                  <a:lumOff val="2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Phytoplankton</a:t>
            </a:r>
            <a:endParaRPr lang="fr-FR" sz="2800" dirty="0" smtClean="0">
              <a:solidFill>
                <a:schemeClr val="tx1">
                  <a:lumMod val="75000"/>
                  <a:lumOff val="2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A </a:t>
            </a:r>
            <a:r>
              <a:rPr lang="fr-FR" sz="2800" dirty="0" err="1" smtClean="0">
                <a:solidFill>
                  <a:schemeClr val="tx1">
                    <a:lumMod val="75000"/>
                    <a:lumOff val="25000"/>
                  </a:schemeClr>
                </a:solidFill>
              </a:rPr>
              <a:t>quaffle</a:t>
            </a:r>
            <a:r>
              <a:rPr lang="fr-FR" sz="2800" dirty="0" smtClean="0">
                <a:solidFill>
                  <a:schemeClr val="tx1">
                    <a:lumMod val="75000"/>
                    <a:lumOff val="25000"/>
                  </a:schemeClr>
                </a:solidFill>
              </a:rPr>
              <a:t> to </a:t>
            </a:r>
            <a:r>
              <a:rPr lang="fr-FR" sz="2800" dirty="0" err="1" smtClean="0">
                <a:solidFill>
                  <a:schemeClr val="tx1">
                    <a:lumMod val="75000"/>
                    <a:lumOff val="25000"/>
                  </a:schemeClr>
                </a:solidFill>
              </a:rPr>
              <a:t>play</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Quidditch</a:t>
            </a:r>
            <a:endParaRPr lang="fr-FR" sz="2800" dirty="0">
              <a:solidFill>
                <a:schemeClr val="tx1">
                  <a:lumMod val="75000"/>
                  <a:lumOff val="25000"/>
                </a:schemeClr>
              </a:solidFill>
            </a:endParaRPr>
          </a:p>
        </p:txBody>
      </p:sp>
      <p:sp>
        <p:nvSpPr>
          <p:cNvPr id="3" name="Titre 2"/>
          <p:cNvSpPr>
            <a:spLocks noGrp="1"/>
          </p:cNvSpPr>
          <p:nvPr>
            <p:ph type="ctrTitle"/>
          </p:nvPr>
        </p:nvSpPr>
        <p:spPr/>
        <p:txBody>
          <a:bodyPr/>
          <a:lstStyle/>
          <a:p>
            <a:pPr algn="ctr"/>
            <a:r>
              <a:rPr lang="fr-FR" dirty="0" smtClean="0"/>
              <a:t>Question 2</a:t>
            </a:r>
            <a:endParaRPr lang="fr-FR" dirty="0"/>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73086" y="1010314"/>
            <a:ext cx="3810000" cy="2844800"/>
          </a:xfrm>
          <a:prstGeom prst="rect">
            <a:avLst/>
          </a:prstGeom>
          <a:ln>
            <a:noFill/>
          </a:ln>
          <a:effectLst>
            <a:softEdge rad="112500"/>
          </a:effectLst>
        </p:spPr>
      </p:pic>
      <p:sp>
        <p:nvSpPr>
          <p:cNvPr id="5" name="Ellipse 4">
            <a:hlinkClick r:id="rId4" action="ppaction://hlinksldjump" highlightClick="1"/>
          </p:cNvPr>
          <p:cNvSpPr/>
          <p:nvPr/>
        </p:nvSpPr>
        <p:spPr>
          <a:xfrm>
            <a:off x="707321" y="1746917"/>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a:hlinkClick r:id="rId4" action="ppaction://hlinksldjump" highlightClick="1"/>
          </p:cNvPr>
          <p:cNvSpPr/>
          <p:nvPr/>
        </p:nvSpPr>
        <p:spPr>
          <a:xfrm>
            <a:off x="713185" y="229165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hlinkClick r:id="rId5" action="ppaction://hlinksldjump" highlightClick="1"/>
          </p:cNvPr>
          <p:cNvSpPr/>
          <p:nvPr/>
        </p:nvSpPr>
        <p:spPr>
          <a:xfrm>
            <a:off x="713185" y="279207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hlinkClick r:id="rId4" action="ppaction://hlinksldjump" highlightClick="1"/>
          </p:cNvPr>
          <p:cNvSpPr/>
          <p:nvPr/>
        </p:nvSpPr>
        <p:spPr>
          <a:xfrm>
            <a:off x="713185" y="3285664"/>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4741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965202"/>
            <a:ext cx="9748103" cy="2433091"/>
          </a:xfrm>
        </p:spPr>
        <p:txBody>
          <a:bodyPr/>
          <a:lstStyle/>
          <a:p>
            <a:r>
              <a:rPr lang="fr-FR" dirty="0" err="1" smtClean="0"/>
              <a:t>What</a:t>
            </a:r>
            <a:r>
              <a:rPr lang="fr-FR" dirty="0"/>
              <a:t> </a:t>
            </a:r>
            <a:r>
              <a:rPr lang="fr-FR" dirty="0" smtClean="0"/>
              <a:t>do </a:t>
            </a:r>
            <a:r>
              <a:rPr lang="fr-FR" dirty="0" err="1" smtClean="0"/>
              <a:t>you</a:t>
            </a:r>
            <a:r>
              <a:rPr lang="fr-FR" dirty="0" smtClean="0"/>
              <a:t> </a:t>
            </a:r>
            <a:r>
              <a:rPr lang="fr-FR" dirty="0" err="1" smtClean="0"/>
              <a:t>think</a:t>
            </a:r>
            <a:r>
              <a:rPr lang="fr-FR" dirty="0" smtClean="0"/>
              <a:t> </a:t>
            </a:r>
            <a:r>
              <a:rPr lang="fr-FR" dirty="0" err="1" smtClean="0"/>
              <a:t>this</a:t>
            </a:r>
            <a:r>
              <a:rPr lang="fr-FR" dirty="0" smtClean="0"/>
              <a:t> </a:t>
            </a:r>
            <a:r>
              <a:rPr lang="fr-FR" dirty="0" err="1" smtClean="0"/>
              <a:t>is</a:t>
            </a:r>
            <a:r>
              <a:rPr lang="fr-FR" dirty="0" smtClean="0"/>
              <a:t>?</a:t>
            </a:r>
          </a:p>
          <a:p>
            <a:r>
              <a:rPr lang="fr-FR" dirty="0"/>
              <a:t>		</a:t>
            </a:r>
            <a:r>
              <a:rPr lang="fr-FR" sz="2800" dirty="0" err="1" smtClean="0">
                <a:solidFill>
                  <a:schemeClr val="bg1">
                    <a:lumMod val="75000"/>
                  </a:schemeClr>
                </a:solidFill>
              </a:rPr>
              <a:t>Bacteria</a:t>
            </a:r>
            <a:endParaRPr lang="fr-FR" dirty="0" smtClean="0">
              <a:solidFill>
                <a:schemeClr val="bg1">
                  <a:lumMod val="75000"/>
                </a:schemeClr>
              </a:solidFill>
            </a:endParaRPr>
          </a:p>
          <a:p>
            <a:r>
              <a:rPr lang="fr-FR" sz="2800" dirty="0">
                <a:solidFill>
                  <a:schemeClr val="bg1">
                    <a:lumMod val="75000"/>
                  </a:schemeClr>
                </a:solidFill>
              </a:rPr>
              <a:t>	</a:t>
            </a:r>
            <a:r>
              <a:rPr lang="fr-FR" sz="2800" dirty="0" smtClean="0">
                <a:solidFill>
                  <a:schemeClr val="bg1">
                    <a:lumMod val="75000"/>
                  </a:schemeClr>
                </a:solidFill>
              </a:rPr>
              <a:t>	</a:t>
            </a:r>
            <a:r>
              <a:rPr lang="fr-FR" sz="2800" dirty="0" err="1">
                <a:solidFill>
                  <a:schemeClr val="bg1">
                    <a:lumMod val="75000"/>
                  </a:schemeClr>
                </a:solidFill>
              </a:rPr>
              <a:t>A</a:t>
            </a:r>
            <a:r>
              <a:rPr lang="fr-FR" sz="2800" dirty="0" err="1" smtClean="0">
                <a:solidFill>
                  <a:schemeClr val="bg1">
                    <a:lumMod val="75000"/>
                  </a:schemeClr>
                </a:solidFill>
              </a:rPr>
              <a:t>liens</a:t>
            </a:r>
            <a:r>
              <a:rPr lang="fr-FR" sz="2800" dirty="0" smtClean="0">
                <a:solidFill>
                  <a:schemeClr val="bg1">
                    <a:lumMod val="75000"/>
                  </a:schemeClr>
                </a:solidFill>
              </a:rPr>
              <a:t> </a:t>
            </a:r>
            <a:r>
              <a:rPr lang="fr-FR" sz="2800" dirty="0" err="1" smtClean="0">
                <a:solidFill>
                  <a:schemeClr val="bg1">
                    <a:lumMod val="75000"/>
                  </a:schemeClr>
                </a:solidFill>
              </a:rPr>
              <a:t>hugging</a:t>
            </a:r>
            <a:endParaRPr lang="fr-FR" sz="2800" dirty="0" smtClean="0">
              <a:solidFill>
                <a:schemeClr val="bg1">
                  <a:lumMod val="75000"/>
                </a:schemeClr>
              </a:solidFill>
            </a:endParaRPr>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b="1" dirty="0" err="1"/>
              <a:t>P</a:t>
            </a:r>
            <a:r>
              <a:rPr lang="fr-FR" sz="2800" b="1" dirty="0" err="1" smtClean="0"/>
              <a:t>hytoplankton</a:t>
            </a:r>
            <a:endParaRPr lang="fr-FR" sz="2800" b="1" dirty="0" smtClean="0"/>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dirty="0" smtClean="0">
                <a:solidFill>
                  <a:schemeClr val="bg1">
                    <a:lumMod val="75000"/>
                  </a:schemeClr>
                </a:solidFill>
              </a:rPr>
              <a:t>A </a:t>
            </a:r>
            <a:r>
              <a:rPr lang="fr-FR" sz="2800" dirty="0" err="1" smtClean="0">
                <a:solidFill>
                  <a:schemeClr val="bg1">
                    <a:lumMod val="75000"/>
                  </a:schemeClr>
                </a:solidFill>
              </a:rPr>
              <a:t>quaffle</a:t>
            </a:r>
            <a:r>
              <a:rPr lang="fr-FR" sz="2800" dirty="0" smtClean="0">
                <a:solidFill>
                  <a:schemeClr val="bg1">
                    <a:lumMod val="75000"/>
                  </a:schemeClr>
                </a:solidFill>
              </a:rPr>
              <a:t> to </a:t>
            </a:r>
            <a:r>
              <a:rPr lang="fr-FR" sz="2800" dirty="0" err="1" smtClean="0">
                <a:solidFill>
                  <a:schemeClr val="bg1">
                    <a:lumMod val="75000"/>
                  </a:schemeClr>
                </a:solidFill>
              </a:rPr>
              <a:t>play</a:t>
            </a:r>
            <a:r>
              <a:rPr lang="fr-FR" sz="2800" dirty="0" smtClean="0">
                <a:solidFill>
                  <a:schemeClr val="bg1">
                    <a:lumMod val="75000"/>
                  </a:schemeClr>
                </a:solidFill>
              </a:rPr>
              <a:t> </a:t>
            </a:r>
            <a:r>
              <a:rPr lang="fr-FR" sz="2800" dirty="0" err="1" smtClean="0">
                <a:solidFill>
                  <a:schemeClr val="bg1">
                    <a:lumMod val="75000"/>
                  </a:schemeClr>
                </a:solidFill>
              </a:rPr>
              <a:t>Quidditch</a:t>
            </a:r>
            <a:endParaRPr lang="fr-FR" sz="2800" dirty="0">
              <a:solidFill>
                <a:schemeClr val="bg1">
                  <a:lumMod val="75000"/>
                </a:schemeClr>
              </a:solidFill>
            </a:endParaRPr>
          </a:p>
        </p:txBody>
      </p:sp>
      <p:sp>
        <p:nvSpPr>
          <p:cNvPr id="3" name="Titre 2"/>
          <p:cNvSpPr>
            <a:spLocks noGrp="1"/>
          </p:cNvSpPr>
          <p:nvPr>
            <p:ph type="ctrTitle"/>
          </p:nvPr>
        </p:nvSpPr>
        <p:spPr/>
        <p:txBody>
          <a:bodyPr/>
          <a:lstStyle/>
          <a:p>
            <a:pPr algn="ctr"/>
            <a:r>
              <a:rPr lang="fr-FR" dirty="0" smtClean="0"/>
              <a:t>Congratulations!</a:t>
            </a:r>
            <a:endParaRPr lang="fr-FR"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73086" y="1010314"/>
            <a:ext cx="3810000" cy="2844800"/>
          </a:xfrm>
          <a:prstGeom prst="rect">
            <a:avLst/>
          </a:prstGeom>
          <a:ln>
            <a:noFill/>
          </a:ln>
          <a:effectLst>
            <a:softEdge rad="112500"/>
          </a:effectLst>
        </p:spPr>
      </p:pic>
      <p:sp>
        <p:nvSpPr>
          <p:cNvPr id="6" name="ZoneTexte 5"/>
          <p:cNvSpPr txBox="1"/>
          <p:nvPr/>
        </p:nvSpPr>
        <p:spPr>
          <a:xfrm>
            <a:off x="109182" y="3707122"/>
            <a:ext cx="6195085" cy="3170099"/>
          </a:xfrm>
          <a:prstGeom prst="rect">
            <a:avLst/>
          </a:prstGeom>
          <a:no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This is a phytoplankton, more precisely, a </a:t>
            </a:r>
            <a:r>
              <a:rPr lang="en-GB" sz="2000" b="1" dirty="0" err="1" smtClean="0">
                <a:solidFill>
                  <a:srgbClr val="1635AA"/>
                </a:solidFill>
                <a:latin typeface="Comic Sans MS" pitchFamily="66" charset="0"/>
                <a:cs typeface="Comic Sans MS" pitchFamily="66" charset="0"/>
              </a:rPr>
              <a:t>coccolitophore</a:t>
            </a:r>
            <a:r>
              <a:rPr lang="en-GB" sz="2000" b="1" dirty="0" smtClean="0">
                <a:solidFill>
                  <a:srgbClr val="1635AA"/>
                </a:solidFill>
                <a:latin typeface="Comic Sans MS" pitchFamily="66" charset="0"/>
                <a:cs typeface="Comic Sans MS" pitchFamily="66" charset="0"/>
              </a:rPr>
              <a:t>. And even more precisely, a specific </a:t>
            </a:r>
            <a:r>
              <a:rPr lang="en-GB" sz="2000" b="1" dirty="0" err="1" smtClean="0">
                <a:solidFill>
                  <a:srgbClr val="1635AA"/>
                </a:solidFill>
                <a:latin typeface="Comic Sans MS" pitchFamily="66" charset="0"/>
                <a:cs typeface="Comic Sans MS" pitchFamily="66" charset="0"/>
              </a:rPr>
              <a:t>coccolitophore</a:t>
            </a:r>
            <a:r>
              <a:rPr lang="en-GB" sz="2000" b="1" dirty="0" smtClean="0">
                <a:solidFill>
                  <a:srgbClr val="1635AA"/>
                </a:solidFill>
                <a:latin typeface="Comic Sans MS" pitchFamily="66" charset="0"/>
                <a:cs typeface="Comic Sans MS" pitchFamily="66" charset="0"/>
              </a:rPr>
              <a:t> called </a:t>
            </a:r>
            <a:r>
              <a:rPr lang="en-GB" sz="2000" b="1" i="1" dirty="0" err="1" smtClean="0">
                <a:solidFill>
                  <a:srgbClr val="1635AA"/>
                </a:solidFill>
                <a:latin typeface="Comic Sans MS" pitchFamily="66" charset="0"/>
                <a:cs typeface="Comic Sans MS" pitchFamily="66" charset="0"/>
              </a:rPr>
              <a:t>Emiliania</a:t>
            </a:r>
            <a:r>
              <a:rPr lang="en-GB" sz="2000" b="1" i="1" dirty="0" smtClean="0">
                <a:solidFill>
                  <a:srgbClr val="1635AA"/>
                </a:solidFill>
                <a:latin typeface="Comic Sans MS" pitchFamily="66" charset="0"/>
                <a:cs typeface="Comic Sans MS" pitchFamily="66" charset="0"/>
              </a:rPr>
              <a:t> </a:t>
            </a:r>
            <a:r>
              <a:rPr lang="en-GB" sz="2000" b="1" i="1" dirty="0" err="1" smtClean="0">
                <a:solidFill>
                  <a:srgbClr val="1635AA"/>
                </a:solidFill>
                <a:latin typeface="Comic Sans MS" pitchFamily="66" charset="0"/>
                <a:cs typeface="Comic Sans MS" pitchFamily="66" charset="0"/>
              </a:rPr>
              <a:t>huxleyi</a:t>
            </a:r>
            <a:r>
              <a:rPr lang="en-GB" sz="2000" b="1" dirty="0" smtClean="0">
                <a:solidFill>
                  <a:srgbClr val="1635AA"/>
                </a:solidFill>
                <a:latin typeface="Comic Sans MS" pitchFamily="66" charset="0"/>
                <a:cs typeface="Comic Sans MS" pitchFamily="66" charset="0"/>
              </a:rPr>
              <a:t>. It is so small than even with a powerful microscope, you  will not be able to see it. We need a different type of device to take a picture like this! But the most amazing thing is that when there are a lot of </a:t>
            </a:r>
            <a:r>
              <a:rPr lang="en-GB" sz="2000" b="1" i="1" dirty="0" err="1" smtClean="0">
                <a:solidFill>
                  <a:srgbClr val="1635AA"/>
                </a:solidFill>
                <a:latin typeface="Comic Sans MS" pitchFamily="66" charset="0"/>
                <a:cs typeface="Comic Sans MS" pitchFamily="66" charset="0"/>
              </a:rPr>
              <a:t>Emiliania</a:t>
            </a:r>
            <a:r>
              <a:rPr lang="en-GB" sz="2000" b="1" i="1" dirty="0" smtClean="0">
                <a:solidFill>
                  <a:srgbClr val="1635AA"/>
                </a:solidFill>
                <a:latin typeface="Comic Sans MS" pitchFamily="66" charset="0"/>
                <a:cs typeface="Comic Sans MS" pitchFamily="66" charset="0"/>
              </a:rPr>
              <a:t> </a:t>
            </a:r>
            <a:r>
              <a:rPr lang="en-GB" sz="2000" b="1" i="1" dirty="0" err="1" smtClean="0">
                <a:solidFill>
                  <a:srgbClr val="1635AA"/>
                </a:solidFill>
                <a:latin typeface="Comic Sans MS" pitchFamily="66" charset="0"/>
                <a:cs typeface="Comic Sans MS" pitchFamily="66" charset="0"/>
              </a:rPr>
              <a:t>huxleyi</a:t>
            </a:r>
            <a:r>
              <a:rPr lang="en-GB" sz="2000" b="1" i="1" dirty="0" smtClean="0">
                <a:solidFill>
                  <a:srgbClr val="1635AA"/>
                </a:solidFill>
                <a:latin typeface="Comic Sans MS" pitchFamily="66" charset="0"/>
                <a:cs typeface="Comic Sans MS" pitchFamily="66" charset="0"/>
              </a:rPr>
              <a:t> </a:t>
            </a:r>
            <a:r>
              <a:rPr lang="en-GB" sz="2000" b="1" dirty="0" smtClean="0">
                <a:solidFill>
                  <a:srgbClr val="1635AA"/>
                </a:solidFill>
                <a:latin typeface="Comic Sans MS" pitchFamily="66" charset="0"/>
                <a:cs typeface="Comic Sans MS" pitchFamily="66" charset="0"/>
              </a:rPr>
              <a:t>in the same place, you can see them from space! Look at this creamy patch on the ocean!</a:t>
            </a:r>
            <a:endParaRPr lang="en-GB" sz="2000" b="1" dirty="0">
              <a:solidFill>
                <a:srgbClr val="1635AA"/>
              </a:solidFill>
              <a:latin typeface="Comic Sans MS" pitchFamily="66" charset="0"/>
              <a:cs typeface="Comic Sans MS" pitchFamily="66" charset="0"/>
            </a:endParaRPr>
          </a:p>
        </p:txBody>
      </p:sp>
      <p:sp>
        <p:nvSpPr>
          <p:cNvPr id="15" name="ZoneTexte 14"/>
          <p:cNvSpPr txBox="1"/>
          <p:nvPr/>
        </p:nvSpPr>
        <p:spPr>
          <a:xfrm>
            <a:off x="6304269" y="5884544"/>
            <a:ext cx="3531162" cy="892552"/>
          </a:xfrm>
          <a:prstGeom prst="rect">
            <a:avLst/>
          </a:prstGeom>
          <a:solidFill>
            <a:schemeClr val="bg1"/>
          </a:solidFill>
        </p:spPr>
        <p:txBody>
          <a:bodyPr wrap="square" rtlCol="0">
            <a:spAutoFit/>
          </a:bodyPr>
          <a:lstStyle/>
          <a:p>
            <a:pPr algn="ctr"/>
            <a:r>
              <a:rPr lang="fr-FR" sz="1600" i="1" dirty="0" err="1" smtClean="0">
                <a:latin typeface="Comic Sans MS" pitchFamily="66" charset="0"/>
              </a:rPr>
              <a:t>Emiliania</a:t>
            </a:r>
            <a:r>
              <a:rPr lang="fr-FR" sz="1600" i="1" dirty="0" smtClean="0">
                <a:latin typeface="Comic Sans MS" pitchFamily="66" charset="0"/>
              </a:rPr>
              <a:t> </a:t>
            </a:r>
            <a:r>
              <a:rPr lang="fr-FR" sz="1600" i="1" dirty="0" err="1" smtClean="0">
                <a:latin typeface="Comic Sans MS" pitchFamily="66" charset="0"/>
              </a:rPr>
              <a:t>Huxleyi</a:t>
            </a:r>
            <a:r>
              <a:rPr lang="fr-FR" sz="1600" i="1" dirty="0" smtClean="0">
                <a:latin typeface="Comic Sans MS" pitchFamily="66" charset="0"/>
              </a:rPr>
              <a:t> </a:t>
            </a:r>
            <a:r>
              <a:rPr lang="fr-FR" sz="1600" dirty="0" smtClean="0">
                <a:latin typeface="Comic Sans MS" pitchFamily="66" charset="0"/>
              </a:rPr>
              <a:t>bloom, </a:t>
            </a:r>
            <a:r>
              <a:rPr lang="fr-FR" sz="1600" dirty="0" err="1" smtClean="0">
                <a:latin typeface="Comic Sans MS" pitchFamily="66" charset="0"/>
              </a:rPr>
              <a:t>picture</a:t>
            </a:r>
            <a:r>
              <a:rPr lang="fr-FR" sz="1600" dirty="0" smtClean="0">
                <a:latin typeface="Comic Sans MS" pitchFamily="66" charset="0"/>
              </a:rPr>
              <a:t> </a:t>
            </a:r>
            <a:r>
              <a:rPr lang="fr-FR" sz="1600" dirty="0" err="1" smtClean="0">
                <a:latin typeface="Comic Sans MS" pitchFamily="66" charset="0"/>
              </a:rPr>
              <a:t>took</a:t>
            </a:r>
            <a:r>
              <a:rPr lang="fr-FR" sz="1600" dirty="0" smtClean="0">
                <a:latin typeface="Comic Sans MS" pitchFamily="66" charset="0"/>
              </a:rPr>
              <a:t> by NASA </a:t>
            </a:r>
            <a:r>
              <a:rPr lang="fr-FR" sz="1600" dirty="0" err="1" smtClean="0">
                <a:latin typeface="Comic Sans MS" pitchFamily="66" charset="0"/>
              </a:rPr>
              <a:t>from</a:t>
            </a:r>
            <a:r>
              <a:rPr lang="fr-FR" sz="1600" dirty="0" smtClean="0">
                <a:latin typeface="Comic Sans MS" pitchFamily="66" charset="0"/>
              </a:rPr>
              <a:t> </a:t>
            </a:r>
            <a:r>
              <a:rPr lang="fr-FR" sz="1600" dirty="0" err="1" smtClean="0">
                <a:latin typeface="Comic Sans MS" pitchFamily="66" charset="0"/>
              </a:rPr>
              <a:t>space</a:t>
            </a:r>
            <a:endParaRPr lang="fr-FR" sz="1600" dirty="0" smtClean="0">
              <a:latin typeface="Comic Sans MS" pitchFamily="66" charset="0"/>
            </a:endParaRPr>
          </a:p>
          <a:p>
            <a:pPr algn="ctr"/>
            <a:endParaRPr lang="fr-FR" sz="2000" dirty="0">
              <a:latin typeface="Comic Sans MS" pitchFamily="66"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268" y="4033362"/>
            <a:ext cx="3531163" cy="1801614"/>
          </a:xfrm>
          <a:prstGeom prst="rect">
            <a:avLst/>
          </a:prstGeom>
          <a:ln>
            <a:noFill/>
          </a:ln>
          <a:effectLst>
            <a:softEdge rad="112500"/>
          </a:effectLst>
        </p:spPr>
      </p:pic>
      <p:sp>
        <p:nvSpPr>
          <p:cNvPr id="10" name="Chevron 9">
            <a:hlinkClick r:id="rId4" action="ppaction://hlinksldjump" highlightClick="1"/>
          </p:cNvPr>
          <p:cNvSpPr/>
          <p:nvPr/>
        </p:nvSpPr>
        <p:spPr>
          <a:xfrm>
            <a:off x="6361858" y="6538032"/>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707321" y="174691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713185" y="2291653"/>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a:hlinkClick r:id="" action="ppaction://noaction" highlightClick="1"/>
          </p:cNvPr>
          <p:cNvSpPr/>
          <p:nvPr/>
        </p:nvSpPr>
        <p:spPr>
          <a:xfrm>
            <a:off x="713185" y="279207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a:hlinkClick r:id="" action="ppaction://noaction" highlightClick="1"/>
          </p:cNvPr>
          <p:cNvSpPr/>
          <p:nvPr/>
        </p:nvSpPr>
        <p:spPr>
          <a:xfrm>
            <a:off x="713185" y="3285664"/>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0798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965202"/>
            <a:ext cx="9748103" cy="2433091"/>
          </a:xfrm>
        </p:spPr>
        <p:txBody>
          <a:bodyPr/>
          <a:lstStyle/>
          <a:p>
            <a:r>
              <a:rPr lang="fr-FR" dirty="0" err="1" smtClean="0"/>
              <a:t>What</a:t>
            </a:r>
            <a:r>
              <a:rPr lang="fr-FR" dirty="0"/>
              <a:t> </a:t>
            </a:r>
            <a:r>
              <a:rPr lang="fr-FR" dirty="0" smtClean="0"/>
              <a:t>do </a:t>
            </a:r>
            <a:r>
              <a:rPr lang="fr-FR" dirty="0" err="1" smtClean="0"/>
              <a:t>you</a:t>
            </a:r>
            <a:r>
              <a:rPr lang="fr-FR" dirty="0" smtClean="0"/>
              <a:t> </a:t>
            </a:r>
            <a:r>
              <a:rPr lang="fr-FR" dirty="0" err="1" smtClean="0"/>
              <a:t>think</a:t>
            </a:r>
            <a:r>
              <a:rPr lang="fr-FR" dirty="0" smtClean="0"/>
              <a:t> </a:t>
            </a:r>
            <a:r>
              <a:rPr lang="fr-FR" dirty="0" err="1" smtClean="0"/>
              <a:t>this</a:t>
            </a:r>
            <a:r>
              <a:rPr lang="fr-FR" dirty="0" smtClean="0"/>
              <a:t> </a:t>
            </a:r>
            <a:r>
              <a:rPr lang="fr-FR" dirty="0" err="1" smtClean="0"/>
              <a:t>is</a:t>
            </a:r>
            <a:r>
              <a:rPr lang="fr-FR" dirty="0" smtClean="0"/>
              <a:t>?</a:t>
            </a:r>
          </a:p>
          <a:p>
            <a:r>
              <a:rPr lang="fr-FR" dirty="0"/>
              <a:t>		</a:t>
            </a:r>
            <a:r>
              <a:rPr lang="fr-FR" sz="2800" dirty="0" err="1" smtClean="0">
                <a:solidFill>
                  <a:schemeClr val="bg1">
                    <a:lumMod val="75000"/>
                  </a:schemeClr>
                </a:solidFill>
              </a:rPr>
              <a:t>Bacteria</a:t>
            </a:r>
            <a:endParaRPr lang="fr-FR" dirty="0" smtClean="0">
              <a:solidFill>
                <a:schemeClr val="bg1">
                  <a:lumMod val="75000"/>
                </a:schemeClr>
              </a:solidFill>
            </a:endParaRPr>
          </a:p>
          <a:p>
            <a:r>
              <a:rPr lang="fr-FR" sz="2800" dirty="0">
                <a:solidFill>
                  <a:schemeClr val="bg1">
                    <a:lumMod val="75000"/>
                  </a:schemeClr>
                </a:solidFill>
              </a:rPr>
              <a:t>	</a:t>
            </a:r>
            <a:r>
              <a:rPr lang="fr-FR" sz="2800" dirty="0" smtClean="0">
                <a:solidFill>
                  <a:schemeClr val="bg1">
                    <a:lumMod val="75000"/>
                  </a:schemeClr>
                </a:solidFill>
              </a:rPr>
              <a:t>	</a:t>
            </a:r>
            <a:r>
              <a:rPr lang="fr-FR" sz="2800" dirty="0" err="1">
                <a:solidFill>
                  <a:schemeClr val="bg1">
                    <a:lumMod val="75000"/>
                  </a:schemeClr>
                </a:solidFill>
              </a:rPr>
              <a:t>A</a:t>
            </a:r>
            <a:r>
              <a:rPr lang="fr-FR" sz="2800" dirty="0" err="1" smtClean="0">
                <a:solidFill>
                  <a:schemeClr val="bg1">
                    <a:lumMod val="75000"/>
                  </a:schemeClr>
                </a:solidFill>
              </a:rPr>
              <a:t>liens</a:t>
            </a:r>
            <a:r>
              <a:rPr lang="fr-FR" sz="2800" dirty="0" smtClean="0">
                <a:solidFill>
                  <a:schemeClr val="bg1">
                    <a:lumMod val="75000"/>
                  </a:schemeClr>
                </a:solidFill>
              </a:rPr>
              <a:t> </a:t>
            </a:r>
            <a:r>
              <a:rPr lang="fr-FR" sz="2800" dirty="0" err="1" smtClean="0">
                <a:solidFill>
                  <a:schemeClr val="bg1">
                    <a:lumMod val="75000"/>
                  </a:schemeClr>
                </a:solidFill>
              </a:rPr>
              <a:t>hugging</a:t>
            </a:r>
            <a:endParaRPr lang="fr-FR" sz="2800" dirty="0" smtClean="0">
              <a:solidFill>
                <a:schemeClr val="bg1">
                  <a:lumMod val="75000"/>
                </a:schemeClr>
              </a:solidFill>
            </a:endParaRPr>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b="1" dirty="0" err="1"/>
              <a:t>P</a:t>
            </a:r>
            <a:r>
              <a:rPr lang="fr-FR" sz="2800" b="1" dirty="0" err="1" smtClean="0"/>
              <a:t>hytoplankton</a:t>
            </a:r>
            <a:endParaRPr lang="fr-FR" sz="2800" b="1" dirty="0" smtClean="0"/>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dirty="0" smtClean="0">
                <a:solidFill>
                  <a:schemeClr val="bg1">
                    <a:lumMod val="75000"/>
                  </a:schemeClr>
                </a:solidFill>
              </a:rPr>
              <a:t>A </a:t>
            </a:r>
            <a:r>
              <a:rPr lang="fr-FR" sz="2800" dirty="0" err="1" smtClean="0">
                <a:solidFill>
                  <a:schemeClr val="bg1">
                    <a:lumMod val="75000"/>
                  </a:schemeClr>
                </a:solidFill>
              </a:rPr>
              <a:t>quaffle</a:t>
            </a:r>
            <a:r>
              <a:rPr lang="fr-FR" sz="2800" dirty="0" smtClean="0">
                <a:solidFill>
                  <a:schemeClr val="bg1">
                    <a:lumMod val="75000"/>
                  </a:schemeClr>
                </a:solidFill>
              </a:rPr>
              <a:t> to </a:t>
            </a:r>
            <a:r>
              <a:rPr lang="fr-FR" sz="2800" dirty="0" err="1" smtClean="0">
                <a:solidFill>
                  <a:schemeClr val="bg1">
                    <a:lumMod val="75000"/>
                  </a:schemeClr>
                </a:solidFill>
              </a:rPr>
              <a:t>play</a:t>
            </a:r>
            <a:r>
              <a:rPr lang="fr-FR" sz="2800" dirty="0" smtClean="0">
                <a:solidFill>
                  <a:schemeClr val="bg1">
                    <a:lumMod val="75000"/>
                  </a:schemeClr>
                </a:solidFill>
              </a:rPr>
              <a:t> </a:t>
            </a:r>
            <a:r>
              <a:rPr lang="fr-FR" sz="2800" dirty="0" err="1" smtClean="0">
                <a:solidFill>
                  <a:schemeClr val="bg1">
                    <a:lumMod val="75000"/>
                  </a:schemeClr>
                </a:solidFill>
              </a:rPr>
              <a:t>Quidditch</a:t>
            </a:r>
            <a:endParaRPr lang="fr-FR" sz="2800" dirty="0">
              <a:solidFill>
                <a:schemeClr val="bg1">
                  <a:lumMod val="75000"/>
                </a:schemeClr>
              </a:solidFill>
            </a:endParaRPr>
          </a:p>
        </p:txBody>
      </p:sp>
      <p:sp>
        <p:nvSpPr>
          <p:cNvPr id="3" name="Titre 2"/>
          <p:cNvSpPr>
            <a:spLocks noGrp="1"/>
          </p:cNvSpPr>
          <p:nvPr>
            <p:ph type="ctrTitle"/>
          </p:nvPr>
        </p:nvSpPr>
        <p:spPr/>
        <p:txBody>
          <a:bodyPr/>
          <a:lstStyle/>
          <a:p>
            <a:r>
              <a:rPr lang="fr-FR" dirty="0" err="1"/>
              <a:t>Ooooh</a:t>
            </a:r>
            <a:r>
              <a:rPr lang="fr-FR" dirty="0"/>
              <a:t>…You </a:t>
            </a:r>
            <a:r>
              <a:rPr lang="fr-FR" dirty="0" err="1"/>
              <a:t>will</a:t>
            </a:r>
            <a:r>
              <a:rPr lang="fr-FR" dirty="0"/>
              <a:t> </a:t>
            </a:r>
            <a:r>
              <a:rPr lang="fr-FR" dirty="0" err="1"/>
              <a:t>be</a:t>
            </a:r>
            <a:r>
              <a:rPr lang="fr-FR" dirty="0"/>
              <a:t> </a:t>
            </a:r>
            <a:r>
              <a:rPr lang="fr-FR" dirty="0" err="1"/>
              <a:t>better</a:t>
            </a:r>
            <a:r>
              <a:rPr lang="fr-FR" dirty="0"/>
              <a:t> </a:t>
            </a:r>
            <a:r>
              <a:rPr lang="fr-FR" dirty="0" err="1"/>
              <a:t>next</a:t>
            </a:r>
            <a:r>
              <a:rPr lang="fr-FR" dirty="0"/>
              <a:t> time!</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73086" y="1010314"/>
            <a:ext cx="3810000" cy="2844800"/>
          </a:xfrm>
          <a:prstGeom prst="rect">
            <a:avLst/>
          </a:prstGeom>
          <a:ln>
            <a:noFill/>
          </a:ln>
          <a:effectLst>
            <a:softEdge rad="112500"/>
          </a:effectLst>
        </p:spPr>
      </p:pic>
      <p:sp>
        <p:nvSpPr>
          <p:cNvPr id="17" name="ZoneTexte 16"/>
          <p:cNvSpPr txBox="1"/>
          <p:nvPr/>
        </p:nvSpPr>
        <p:spPr>
          <a:xfrm>
            <a:off x="109182" y="3707122"/>
            <a:ext cx="6195085" cy="3170099"/>
          </a:xfrm>
          <a:prstGeom prst="rect">
            <a:avLst/>
          </a:prstGeom>
          <a:no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This is a phytoplankton, more precisely, a </a:t>
            </a:r>
            <a:r>
              <a:rPr lang="en-GB" sz="2000" b="1" dirty="0" err="1" smtClean="0">
                <a:solidFill>
                  <a:srgbClr val="1635AA"/>
                </a:solidFill>
                <a:latin typeface="Comic Sans MS" pitchFamily="66" charset="0"/>
                <a:cs typeface="Comic Sans MS" pitchFamily="66" charset="0"/>
              </a:rPr>
              <a:t>coccolitophore</a:t>
            </a:r>
            <a:r>
              <a:rPr lang="en-GB" sz="2000" b="1" dirty="0" smtClean="0">
                <a:solidFill>
                  <a:srgbClr val="1635AA"/>
                </a:solidFill>
                <a:latin typeface="Comic Sans MS" pitchFamily="66" charset="0"/>
                <a:cs typeface="Comic Sans MS" pitchFamily="66" charset="0"/>
              </a:rPr>
              <a:t>. And even more precisely, a specific </a:t>
            </a:r>
            <a:r>
              <a:rPr lang="en-GB" sz="2000" b="1" dirty="0" err="1" smtClean="0">
                <a:solidFill>
                  <a:srgbClr val="1635AA"/>
                </a:solidFill>
                <a:latin typeface="Comic Sans MS" pitchFamily="66" charset="0"/>
                <a:cs typeface="Comic Sans MS" pitchFamily="66" charset="0"/>
              </a:rPr>
              <a:t>coccolitophore</a:t>
            </a:r>
            <a:r>
              <a:rPr lang="en-GB" sz="2000" b="1" dirty="0" smtClean="0">
                <a:solidFill>
                  <a:srgbClr val="1635AA"/>
                </a:solidFill>
                <a:latin typeface="Comic Sans MS" pitchFamily="66" charset="0"/>
                <a:cs typeface="Comic Sans MS" pitchFamily="66" charset="0"/>
              </a:rPr>
              <a:t> called </a:t>
            </a:r>
            <a:r>
              <a:rPr lang="en-GB" sz="2000" b="1" i="1" dirty="0" err="1" smtClean="0">
                <a:solidFill>
                  <a:srgbClr val="1635AA"/>
                </a:solidFill>
                <a:latin typeface="Comic Sans MS" pitchFamily="66" charset="0"/>
                <a:cs typeface="Comic Sans MS" pitchFamily="66" charset="0"/>
              </a:rPr>
              <a:t>Emiliania</a:t>
            </a:r>
            <a:r>
              <a:rPr lang="en-GB" sz="2000" b="1" i="1" dirty="0" smtClean="0">
                <a:solidFill>
                  <a:srgbClr val="1635AA"/>
                </a:solidFill>
                <a:latin typeface="Comic Sans MS" pitchFamily="66" charset="0"/>
                <a:cs typeface="Comic Sans MS" pitchFamily="66" charset="0"/>
              </a:rPr>
              <a:t> </a:t>
            </a:r>
            <a:r>
              <a:rPr lang="en-GB" sz="2000" b="1" i="1" dirty="0" err="1" smtClean="0">
                <a:solidFill>
                  <a:srgbClr val="1635AA"/>
                </a:solidFill>
                <a:latin typeface="Comic Sans MS" pitchFamily="66" charset="0"/>
                <a:cs typeface="Comic Sans MS" pitchFamily="66" charset="0"/>
              </a:rPr>
              <a:t>huxleyi</a:t>
            </a:r>
            <a:r>
              <a:rPr lang="en-GB" sz="2000" b="1" dirty="0" smtClean="0">
                <a:solidFill>
                  <a:srgbClr val="1635AA"/>
                </a:solidFill>
                <a:latin typeface="Comic Sans MS" pitchFamily="66" charset="0"/>
                <a:cs typeface="Comic Sans MS" pitchFamily="66" charset="0"/>
              </a:rPr>
              <a:t>. It is so small than even with a powerful microscope, you  will not be able to see it. We need a different type of device to take a picture like this! But the most amazing thing is that when there are a lot of </a:t>
            </a:r>
            <a:r>
              <a:rPr lang="en-GB" sz="2000" b="1" i="1" dirty="0" err="1" smtClean="0">
                <a:solidFill>
                  <a:srgbClr val="1635AA"/>
                </a:solidFill>
                <a:latin typeface="Comic Sans MS" pitchFamily="66" charset="0"/>
                <a:cs typeface="Comic Sans MS" pitchFamily="66" charset="0"/>
              </a:rPr>
              <a:t>Emiliania</a:t>
            </a:r>
            <a:r>
              <a:rPr lang="en-GB" sz="2000" b="1" i="1" dirty="0" smtClean="0">
                <a:solidFill>
                  <a:srgbClr val="1635AA"/>
                </a:solidFill>
                <a:latin typeface="Comic Sans MS" pitchFamily="66" charset="0"/>
                <a:cs typeface="Comic Sans MS" pitchFamily="66" charset="0"/>
              </a:rPr>
              <a:t> </a:t>
            </a:r>
            <a:r>
              <a:rPr lang="en-GB" sz="2000" b="1" i="1" dirty="0" err="1" smtClean="0">
                <a:solidFill>
                  <a:srgbClr val="1635AA"/>
                </a:solidFill>
                <a:latin typeface="Comic Sans MS" pitchFamily="66" charset="0"/>
                <a:cs typeface="Comic Sans MS" pitchFamily="66" charset="0"/>
              </a:rPr>
              <a:t>huxleyi</a:t>
            </a:r>
            <a:r>
              <a:rPr lang="en-GB" sz="2000" b="1" i="1" dirty="0" smtClean="0">
                <a:solidFill>
                  <a:srgbClr val="1635AA"/>
                </a:solidFill>
                <a:latin typeface="Comic Sans MS" pitchFamily="66" charset="0"/>
                <a:cs typeface="Comic Sans MS" pitchFamily="66" charset="0"/>
              </a:rPr>
              <a:t> </a:t>
            </a:r>
            <a:r>
              <a:rPr lang="en-GB" sz="2000" b="1" dirty="0" smtClean="0">
                <a:solidFill>
                  <a:srgbClr val="1635AA"/>
                </a:solidFill>
                <a:latin typeface="Comic Sans MS" pitchFamily="66" charset="0"/>
                <a:cs typeface="Comic Sans MS" pitchFamily="66" charset="0"/>
              </a:rPr>
              <a:t>in the same place, you can see them from space! Look at this creamy patch on the ocean!</a:t>
            </a:r>
            <a:endParaRPr lang="en-GB" sz="2000" b="1" dirty="0">
              <a:solidFill>
                <a:srgbClr val="1635AA"/>
              </a:solidFill>
              <a:latin typeface="Comic Sans MS" pitchFamily="66" charset="0"/>
              <a:cs typeface="Comic Sans MS" pitchFamily="66"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268" y="4033362"/>
            <a:ext cx="3531163" cy="1801614"/>
          </a:xfrm>
          <a:prstGeom prst="rect">
            <a:avLst/>
          </a:prstGeom>
          <a:ln>
            <a:noFill/>
          </a:ln>
          <a:effectLst>
            <a:softEdge rad="112500"/>
          </a:effectLst>
        </p:spPr>
      </p:pic>
      <p:sp>
        <p:nvSpPr>
          <p:cNvPr id="8" name="ZoneTexte 7"/>
          <p:cNvSpPr txBox="1"/>
          <p:nvPr/>
        </p:nvSpPr>
        <p:spPr>
          <a:xfrm>
            <a:off x="6304269" y="5884544"/>
            <a:ext cx="3531162" cy="892552"/>
          </a:xfrm>
          <a:prstGeom prst="rect">
            <a:avLst/>
          </a:prstGeom>
          <a:solidFill>
            <a:schemeClr val="bg1"/>
          </a:solidFill>
        </p:spPr>
        <p:txBody>
          <a:bodyPr wrap="square" rtlCol="0">
            <a:spAutoFit/>
          </a:bodyPr>
          <a:lstStyle/>
          <a:p>
            <a:pPr algn="ctr"/>
            <a:r>
              <a:rPr lang="fr-FR" sz="1600" i="1" dirty="0" err="1" smtClean="0">
                <a:latin typeface="Comic Sans MS" pitchFamily="66" charset="0"/>
              </a:rPr>
              <a:t>Emiliania</a:t>
            </a:r>
            <a:r>
              <a:rPr lang="fr-FR" sz="1600" i="1" dirty="0" smtClean="0">
                <a:latin typeface="Comic Sans MS" pitchFamily="66" charset="0"/>
              </a:rPr>
              <a:t> </a:t>
            </a:r>
            <a:r>
              <a:rPr lang="fr-FR" sz="1600" i="1" dirty="0" err="1" smtClean="0">
                <a:latin typeface="Comic Sans MS" pitchFamily="66" charset="0"/>
              </a:rPr>
              <a:t>Huxleyi</a:t>
            </a:r>
            <a:r>
              <a:rPr lang="fr-FR" sz="1600" i="1" dirty="0" smtClean="0">
                <a:latin typeface="Comic Sans MS" pitchFamily="66" charset="0"/>
              </a:rPr>
              <a:t> </a:t>
            </a:r>
            <a:r>
              <a:rPr lang="fr-FR" sz="1600" dirty="0" smtClean="0">
                <a:latin typeface="Comic Sans MS" pitchFamily="66" charset="0"/>
              </a:rPr>
              <a:t>bloom, </a:t>
            </a:r>
            <a:r>
              <a:rPr lang="fr-FR" sz="1600" dirty="0" err="1" smtClean="0">
                <a:latin typeface="Comic Sans MS" pitchFamily="66" charset="0"/>
              </a:rPr>
              <a:t>picture</a:t>
            </a:r>
            <a:r>
              <a:rPr lang="fr-FR" sz="1600" dirty="0" smtClean="0">
                <a:latin typeface="Comic Sans MS" pitchFamily="66" charset="0"/>
              </a:rPr>
              <a:t> </a:t>
            </a:r>
            <a:r>
              <a:rPr lang="fr-FR" sz="1600" dirty="0" err="1" smtClean="0">
                <a:latin typeface="Comic Sans MS" pitchFamily="66" charset="0"/>
              </a:rPr>
              <a:t>took</a:t>
            </a:r>
            <a:r>
              <a:rPr lang="fr-FR" sz="1600" dirty="0" smtClean="0">
                <a:latin typeface="Comic Sans MS" pitchFamily="66" charset="0"/>
              </a:rPr>
              <a:t> by NASA </a:t>
            </a:r>
            <a:r>
              <a:rPr lang="fr-FR" sz="1600" dirty="0" err="1" smtClean="0">
                <a:latin typeface="Comic Sans MS" pitchFamily="66" charset="0"/>
              </a:rPr>
              <a:t>from</a:t>
            </a:r>
            <a:r>
              <a:rPr lang="fr-FR" sz="1600" dirty="0" smtClean="0">
                <a:latin typeface="Comic Sans MS" pitchFamily="66" charset="0"/>
              </a:rPr>
              <a:t> </a:t>
            </a:r>
            <a:r>
              <a:rPr lang="fr-FR" sz="1600" dirty="0" err="1" smtClean="0">
                <a:latin typeface="Comic Sans MS" pitchFamily="66" charset="0"/>
              </a:rPr>
              <a:t>space</a:t>
            </a:r>
            <a:endParaRPr lang="fr-FR" sz="1600" dirty="0" smtClean="0">
              <a:latin typeface="Comic Sans MS" pitchFamily="66" charset="0"/>
            </a:endParaRPr>
          </a:p>
          <a:p>
            <a:pPr algn="ctr"/>
            <a:endParaRPr lang="fr-FR" sz="2000" dirty="0">
              <a:latin typeface="Comic Sans MS" pitchFamily="66" charset="0"/>
            </a:endParaRPr>
          </a:p>
        </p:txBody>
      </p:sp>
      <p:sp>
        <p:nvSpPr>
          <p:cNvPr id="13" name="Ellipse 12">
            <a:hlinkClick r:id="" action="ppaction://noaction" highlightClick="1"/>
          </p:cNvPr>
          <p:cNvSpPr/>
          <p:nvPr/>
        </p:nvSpPr>
        <p:spPr>
          <a:xfrm>
            <a:off x="707321" y="174691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a:hlinkClick r:id="" action="ppaction://noaction" highlightClick="1"/>
          </p:cNvPr>
          <p:cNvSpPr/>
          <p:nvPr/>
        </p:nvSpPr>
        <p:spPr>
          <a:xfrm>
            <a:off x="713185" y="2291653"/>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hlinkClick r:id="" action="ppaction://noaction" highlightClick="1"/>
          </p:cNvPr>
          <p:cNvSpPr/>
          <p:nvPr/>
        </p:nvSpPr>
        <p:spPr>
          <a:xfrm>
            <a:off x="713185" y="279207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hlinkClick r:id="" action="ppaction://noaction" highlightClick="1"/>
          </p:cNvPr>
          <p:cNvSpPr/>
          <p:nvPr/>
        </p:nvSpPr>
        <p:spPr>
          <a:xfrm>
            <a:off x="713185" y="3285664"/>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Chevron 18">
            <a:hlinkClick r:id="rId4" action="ppaction://hlinksldjump" highlightClick="1"/>
          </p:cNvPr>
          <p:cNvSpPr/>
          <p:nvPr/>
        </p:nvSpPr>
        <p:spPr>
          <a:xfrm>
            <a:off x="6361858" y="6538032"/>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2372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GB" dirty="0" smtClean="0"/>
              <a:t>What do you think this is for?</a:t>
            </a:r>
          </a:p>
          <a:p>
            <a:r>
              <a:rPr lang="en-GB" sz="2800" dirty="0" smtClean="0">
                <a:solidFill>
                  <a:schemeClr val="tx1">
                    <a:lumMod val="50000"/>
                    <a:lumOff val="50000"/>
                  </a:schemeClr>
                </a:solidFill>
              </a:rPr>
              <a:t>		</a:t>
            </a:r>
            <a:r>
              <a:rPr lang="en-GB" sz="2800" dirty="0" smtClean="0">
                <a:solidFill>
                  <a:schemeClr val="tx1">
                    <a:lumMod val="75000"/>
                    <a:lumOff val="25000"/>
                  </a:schemeClr>
                </a:solidFill>
              </a:rPr>
              <a:t>Listening to music</a:t>
            </a:r>
          </a:p>
          <a:p>
            <a:r>
              <a:rPr lang="en-GB" sz="2800" dirty="0" smtClean="0">
                <a:solidFill>
                  <a:schemeClr val="tx1">
                    <a:lumMod val="75000"/>
                    <a:lumOff val="25000"/>
                  </a:schemeClr>
                </a:solidFill>
              </a:rPr>
              <a:t>		Replacing  a dysfunctional</a:t>
            </a:r>
          </a:p>
          <a:p>
            <a:r>
              <a:rPr lang="en-GB" sz="2800" dirty="0" smtClean="0">
                <a:solidFill>
                  <a:schemeClr val="tx1">
                    <a:lumMod val="75000"/>
                    <a:lumOff val="25000"/>
                  </a:schemeClr>
                </a:solidFill>
              </a:rPr>
              <a:t>		bone</a:t>
            </a:r>
          </a:p>
          <a:p>
            <a:r>
              <a:rPr lang="en-GB" sz="2800" dirty="0" smtClean="0">
                <a:solidFill>
                  <a:schemeClr val="tx1">
                    <a:lumMod val="75000"/>
                    <a:lumOff val="25000"/>
                  </a:schemeClr>
                </a:solidFill>
              </a:rPr>
              <a:t>		Acting as a brake on a bike</a:t>
            </a:r>
            <a:endParaRPr lang="en-GB" sz="2800" dirty="0">
              <a:solidFill>
                <a:schemeClr val="tx1">
                  <a:lumMod val="75000"/>
                  <a:lumOff val="25000"/>
                </a:schemeClr>
              </a:solidFill>
            </a:endParaRPr>
          </a:p>
        </p:txBody>
      </p:sp>
      <p:sp>
        <p:nvSpPr>
          <p:cNvPr id="3" name="Titre 2"/>
          <p:cNvSpPr>
            <a:spLocks noGrp="1"/>
          </p:cNvSpPr>
          <p:nvPr>
            <p:ph type="ctrTitle"/>
          </p:nvPr>
        </p:nvSpPr>
        <p:spPr/>
        <p:txBody>
          <a:bodyPr/>
          <a:lstStyle/>
          <a:p>
            <a:r>
              <a:rPr lang="fr-FR" dirty="0" smtClean="0"/>
              <a:t>Question 3</a:t>
            </a:r>
            <a:endParaRPr lang="fr-FR"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579" r="4241"/>
          <a:stretch/>
        </p:blipFill>
        <p:spPr bwMode="auto">
          <a:xfrm>
            <a:off x="6292757" y="1282555"/>
            <a:ext cx="3436959" cy="287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a:hlinkClick r:id="rId3" action="ppaction://hlinksldjump" highlightClick="1"/>
          </p:cNvPr>
          <p:cNvSpPr/>
          <p:nvPr/>
        </p:nvSpPr>
        <p:spPr>
          <a:xfrm>
            <a:off x="1103107" y="1704794"/>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a:hlinkClick r:id="rId4" action="ppaction://hlinksldjump" highlightClick="1"/>
          </p:cNvPr>
          <p:cNvSpPr/>
          <p:nvPr/>
        </p:nvSpPr>
        <p:spPr>
          <a:xfrm>
            <a:off x="1108971" y="2235882"/>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hlinkClick r:id="rId3" action="ppaction://hlinksldjump" highlightClick="1"/>
          </p:cNvPr>
          <p:cNvSpPr/>
          <p:nvPr/>
        </p:nvSpPr>
        <p:spPr>
          <a:xfrm>
            <a:off x="1108971" y="322989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9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What</a:t>
            </a:r>
            <a:r>
              <a:rPr lang="fr-FR" dirty="0" smtClean="0"/>
              <a:t> do </a:t>
            </a:r>
            <a:r>
              <a:rPr lang="fr-FR" dirty="0" err="1" smtClean="0"/>
              <a:t>you</a:t>
            </a:r>
            <a:r>
              <a:rPr lang="fr-FR" dirty="0" smtClean="0"/>
              <a:t> </a:t>
            </a:r>
            <a:r>
              <a:rPr lang="fr-FR" dirty="0" err="1" smtClean="0"/>
              <a:t>think</a:t>
            </a:r>
            <a:r>
              <a:rPr lang="fr-FR" dirty="0" smtClean="0"/>
              <a:t> </a:t>
            </a:r>
            <a:r>
              <a:rPr lang="fr-FR" dirty="0" err="1" smtClean="0"/>
              <a:t>this</a:t>
            </a:r>
            <a:r>
              <a:rPr lang="fr-FR" dirty="0" smtClean="0"/>
              <a:t> </a:t>
            </a:r>
            <a:r>
              <a:rPr lang="fr-FR" dirty="0" err="1" smtClean="0"/>
              <a:t>is</a:t>
            </a:r>
            <a:r>
              <a:rPr lang="fr-FR" dirty="0" smtClean="0"/>
              <a:t> for?</a:t>
            </a:r>
          </a:p>
          <a:p>
            <a:r>
              <a:rPr lang="fr-FR" sz="2800" dirty="0" smtClean="0">
                <a:solidFill>
                  <a:schemeClr val="tx1">
                    <a:lumMod val="50000"/>
                    <a:lumOff val="50000"/>
                  </a:schemeClr>
                </a:solidFill>
              </a:rPr>
              <a:t>		</a:t>
            </a:r>
            <a:r>
              <a:rPr lang="fr-FR" sz="2800" dirty="0" err="1">
                <a:solidFill>
                  <a:schemeClr val="bg1">
                    <a:lumMod val="75000"/>
                  </a:schemeClr>
                </a:solidFill>
              </a:rPr>
              <a:t>Listening</a:t>
            </a:r>
            <a:r>
              <a:rPr lang="fr-FR" sz="2800" dirty="0">
                <a:solidFill>
                  <a:schemeClr val="bg1">
                    <a:lumMod val="75000"/>
                  </a:schemeClr>
                </a:solidFill>
              </a:rPr>
              <a:t> to music                                           </a:t>
            </a:r>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b="1" dirty="0" err="1" smtClean="0"/>
              <a:t>Replacing</a:t>
            </a:r>
            <a:r>
              <a:rPr lang="fr-FR" sz="2800" b="1" dirty="0" smtClean="0"/>
              <a:t> a </a:t>
            </a:r>
            <a:r>
              <a:rPr lang="fr-FR" sz="2800" b="1" dirty="0" err="1" smtClean="0"/>
              <a:t>dysfunctional</a:t>
            </a:r>
            <a:endParaRPr lang="fr-FR" sz="2800" b="1" dirty="0"/>
          </a:p>
          <a:p>
            <a:r>
              <a:rPr lang="fr-FR" sz="2800" b="1" dirty="0" smtClean="0"/>
              <a:t>		</a:t>
            </a:r>
            <a:r>
              <a:rPr lang="fr-FR" sz="2800" b="1" dirty="0" err="1" smtClean="0"/>
              <a:t>bone</a:t>
            </a:r>
            <a:endParaRPr lang="fr-FR" sz="2800" b="1" dirty="0" smtClean="0"/>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dirty="0">
                <a:solidFill>
                  <a:schemeClr val="bg1">
                    <a:lumMod val="75000"/>
                  </a:schemeClr>
                </a:solidFill>
              </a:rPr>
              <a:t>Acting as a </a:t>
            </a:r>
            <a:r>
              <a:rPr lang="fr-FR" sz="2800" dirty="0" err="1">
                <a:solidFill>
                  <a:schemeClr val="bg1">
                    <a:lumMod val="75000"/>
                  </a:schemeClr>
                </a:solidFill>
              </a:rPr>
              <a:t>brake</a:t>
            </a:r>
            <a:r>
              <a:rPr lang="fr-FR" sz="2800" dirty="0">
                <a:solidFill>
                  <a:schemeClr val="bg1">
                    <a:lumMod val="75000"/>
                  </a:schemeClr>
                </a:solidFill>
              </a:rPr>
              <a:t> on a bike</a:t>
            </a:r>
          </a:p>
        </p:txBody>
      </p:sp>
      <p:sp>
        <p:nvSpPr>
          <p:cNvPr id="3" name="Titre 2"/>
          <p:cNvSpPr>
            <a:spLocks noGrp="1"/>
          </p:cNvSpPr>
          <p:nvPr>
            <p:ph type="ctrTitle"/>
          </p:nvPr>
        </p:nvSpPr>
        <p:spPr/>
        <p:txBody>
          <a:bodyPr/>
          <a:lstStyle/>
          <a:p>
            <a:r>
              <a:rPr lang="fr-FR" dirty="0" smtClean="0"/>
              <a:t>Congratulations!</a:t>
            </a:r>
            <a:endParaRPr lang="fr-FR"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79" r="4241"/>
          <a:stretch/>
        </p:blipFill>
        <p:spPr bwMode="auto">
          <a:xfrm>
            <a:off x="6292757" y="1282555"/>
            <a:ext cx="3436959" cy="287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1820"/>
          <a:stretch/>
        </p:blipFill>
        <p:spPr bwMode="auto">
          <a:xfrm>
            <a:off x="6292756" y="3981565"/>
            <a:ext cx="3527251"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9182" y="4559433"/>
            <a:ext cx="6195085" cy="1323439"/>
          </a:xfrm>
          <a:prstGeom prst="rect">
            <a:avLst/>
          </a:prstGeom>
          <a:no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This is a hip joint. It’s a prosthesis made with titanium, ceramics or a mix of different materials and it is used when the bone is broken or to replace tendons and ligaments. </a:t>
            </a:r>
            <a:endParaRPr lang="en-GB" sz="2000" b="1" dirty="0">
              <a:solidFill>
                <a:srgbClr val="1635AA"/>
              </a:solidFill>
              <a:latin typeface="Comic Sans MS" pitchFamily="66" charset="0"/>
              <a:cs typeface="Comic Sans MS" pitchFamily="66" charset="0"/>
            </a:endParaRPr>
          </a:p>
        </p:txBody>
      </p:sp>
      <p:sp>
        <p:nvSpPr>
          <p:cNvPr id="9" name="Chevron 8">
            <a:hlinkClick r:id="rId4" action="ppaction://hlinksldjump" highlightClick="1"/>
          </p:cNvPr>
          <p:cNvSpPr/>
          <p:nvPr/>
        </p:nvSpPr>
        <p:spPr>
          <a:xfrm>
            <a:off x="5670009" y="5579025"/>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1103107" y="1704794"/>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1108971" y="2123916"/>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1108971" y="3100766"/>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04153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What</a:t>
            </a:r>
            <a:r>
              <a:rPr lang="fr-FR" dirty="0" smtClean="0"/>
              <a:t> do </a:t>
            </a:r>
            <a:r>
              <a:rPr lang="fr-FR" dirty="0" err="1" smtClean="0"/>
              <a:t>you</a:t>
            </a:r>
            <a:r>
              <a:rPr lang="fr-FR" dirty="0" smtClean="0"/>
              <a:t> </a:t>
            </a:r>
            <a:r>
              <a:rPr lang="fr-FR" dirty="0" err="1" smtClean="0"/>
              <a:t>think</a:t>
            </a:r>
            <a:r>
              <a:rPr lang="fr-FR" dirty="0" smtClean="0"/>
              <a:t> </a:t>
            </a:r>
            <a:r>
              <a:rPr lang="fr-FR" dirty="0" err="1" smtClean="0"/>
              <a:t>this</a:t>
            </a:r>
            <a:r>
              <a:rPr lang="fr-FR" dirty="0" smtClean="0"/>
              <a:t> </a:t>
            </a:r>
            <a:r>
              <a:rPr lang="fr-FR" dirty="0" err="1" smtClean="0"/>
              <a:t>is</a:t>
            </a:r>
            <a:r>
              <a:rPr lang="fr-FR" dirty="0" smtClean="0"/>
              <a:t> for?</a:t>
            </a:r>
          </a:p>
          <a:p>
            <a:r>
              <a:rPr lang="fr-FR" sz="2800" dirty="0" smtClean="0">
                <a:solidFill>
                  <a:schemeClr val="tx1">
                    <a:lumMod val="50000"/>
                    <a:lumOff val="50000"/>
                  </a:schemeClr>
                </a:solidFill>
              </a:rPr>
              <a:t>		</a:t>
            </a:r>
            <a:r>
              <a:rPr lang="fr-FR" sz="2800" dirty="0" err="1">
                <a:solidFill>
                  <a:schemeClr val="bg1">
                    <a:lumMod val="75000"/>
                  </a:schemeClr>
                </a:solidFill>
              </a:rPr>
              <a:t>Listening</a:t>
            </a:r>
            <a:r>
              <a:rPr lang="fr-FR" sz="2800" dirty="0">
                <a:solidFill>
                  <a:schemeClr val="bg1">
                    <a:lumMod val="75000"/>
                  </a:schemeClr>
                </a:solidFill>
              </a:rPr>
              <a:t> to music                                           </a:t>
            </a:r>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b="1" dirty="0" err="1" smtClean="0"/>
              <a:t>Replacing</a:t>
            </a:r>
            <a:r>
              <a:rPr lang="fr-FR" sz="2800" b="1" dirty="0" smtClean="0"/>
              <a:t> a </a:t>
            </a:r>
            <a:r>
              <a:rPr lang="fr-FR" sz="2800" b="1" dirty="0" err="1" smtClean="0"/>
              <a:t>dysfunctional</a:t>
            </a:r>
            <a:endParaRPr lang="fr-FR" sz="2800" b="1" dirty="0"/>
          </a:p>
          <a:p>
            <a:r>
              <a:rPr lang="fr-FR" sz="2800" b="1" dirty="0" smtClean="0"/>
              <a:t>		</a:t>
            </a:r>
            <a:r>
              <a:rPr lang="fr-FR" sz="2800" b="1" dirty="0" err="1" smtClean="0"/>
              <a:t>bone</a:t>
            </a:r>
            <a:endParaRPr lang="fr-FR" sz="2800" b="1" dirty="0" smtClean="0"/>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dirty="0">
                <a:solidFill>
                  <a:schemeClr val="bg1">
                    <a:lumMod val="75000"/>
                  </a:schemeClr>
                </a:solidFill>
              </a:rPr>
              <a:t>Acting as a </a:t>
            </a:r>
            <a:r>
              <a:rPr lang="fr-FR" sz="2800" dirty="0" err="1">
                <a:solidFill>
                  <a:schemeClr val="bg1">
                    <a:lumMod val="75000"/>
                  </a:schemeClr>
                </a:solidFill>
              </a:rPr>
              <a:t>brake</a:t>
            </a:r>
            <a:r>
              <a:rPr lang="fr-FR" sz="2800" dirty="0">
                <a:solidFill>
                  <a:schemeClr val="bg1">
                    <a:lumMod val="75000"/>
                  </a:schemeClr>
                </a:solidFill>
              </a:rPr>
              <a:t> on a bike</a:t>
            </a:r>
          </a:p>
        </p:txBody>
      </p:sp>
      <p:sp>
        <p:nvSpPr>
          <p:cNvPr id="3" name="Titre 2"/>
          <p:cNvSpPr>
            <a:spLocks noGrp="1"/>
          </p:cNvSpPr>
          <p:nvPr>
            <p:ph type="ctrTitle"/>
          </p:nvPr>
        </p:nvSpPr>
        <p:spPr/>
        <p:txBody>
          <a:bodyPr/>
          <a:lstStyle/>
          <a:p>
            <a:r>
              <a:rPr lang="fr-FR" dirty="0" err="1"/>
              <a:t>Ooooh</a:t>
            </a:r>
            <a:r>
              <a:rPr lang="fr-FR" dirty="0"/>
              <a:t>…You </a:t>
            </a:r>
            <a:r>
              <a:rPr lang="fr-FR" dirty="0" err="1"/>
              <a:t>will</a:t>
            </a:r>
            <a:r>
              <a:rPr lang="fr-FR" dirty="0"/>
              <a:t> </a:t>
            </a:r>
            <a:r>
              <a:rPr lang="fr-FR" dirty="0" err="1"/>
              <a:t>be</a:t>
            </a:r>
            <a:r>
              <a:rPr lang="fr-FR" dirty="0"/>
              <a:t> </a:t>
            </a:r>
            <a:r>
              <a:rPr lang="fr-FR" dirty="0" err="1"/>
              <a:t>better</a:t>
            </a:r>
            <a:r>
              <a:rPr lang="fr-FR" dirty="0"/>
              <a:t> </a:t>
            </a:r>
            <a:r>
              <a:rPr lang="fr-FR" dirty="0" err="1"/>
              <a:t>next</a:t>
            </a:r>
            <a:r>
              <a:rPr lang="fr-FR" dirty="0"/>
              <a:t> time!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579" r="4241"/>
          <a:stretch/>
        </p:blipFill>
        <p:spPr bwMode="auto">
          <a:xfrm>
            <a:off x="6292757" y="1282555"/>
            <a:ext cx="3436959" cy="287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820"/>
          <a:stretch/>
        </p:blipFill>
        <p:spPr bwMode="auto">
          <a:xfrm>
            <a:off x="6292756" y="3981565"/>
            <a:ext cx="3527251"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9182" y="4559433"/>
            <a:ext cx="6195085" cy="1323439"/>
          </a:xfrm>
          <a:prstGeom prst="rect">
            <a:avLst/>
          </a:prstGeom>
          <a:no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This is a hip joint. It’s a prosthesis made with titanium, ceramics or a mix of different materials and it is used when the bone is broken or to replace tendons and ligaments. </a:t>
            </a:r>
            <a:endParaRPr lang="en-GB" sz="2000" b="1" dirty="0">
              <a:solidFill>
                <a:srgbClr val="1635AA"/>
              </a:solidFill>
              <a:latin typeface="Comic Sans MS" pitchFamily="66" charset="0"/>
              <a:cs typeface="Comic Sans MS" pitchFamily="66" charset="0"/>
            </a:endParaRPr>
          </a:p>
        </p:txBody>
      </p:sp>
      <p:sp>
        <p:nvSpPr>
          <p:cNvPr id="9" name="Chevron 8">
            <a:hlinkClick r:id="rId3" action="ppaction://hlinksldjump" highlightClick="1"/>
          </p:cNvPr>
          <p:cNvSpPr/>
          <p:nvPr/>
        </p:nvSpPr>
        <p:spPr>
          <a:xfrm>
            <a:off x="5670009" y="5579025"/>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1103107" y="1704794"/>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1108971" y="2123916"/>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1108971" y="3100766"/>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4688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r>
              <a:rPr lang="en-GB" dirty="0" smtClean="0"/>
              <a:t>The things that you just saw are biomaterials. Researchers have a definition for them, and a list of properties that these biomaterials need to have to be efficient and validated.</a:t>
            </a:r>
          </a:p>
          <a:p>
            <a:endParaRPr lang="en-GB" dirty="0" smtClean="0"/>
          </a:p>
          <a:p>
            <a:r>
              <a:rPr lang="en-GB" dirty="0" smtClean="0"/>
              <a:t>Continue the quiz to discover what these are!</a:t>
            </a:r>
          </a:p>
        </p:txBody>
      </p:sp>
      <p:sp>
        <p:nvSpPr>
          <p:cNvPr id="4" name="Titre 3"/>
          <p:cNvSpPr>
            <a:spLocks noGrp="1"/>
          </p:cNvSpPr>
          <p:nvPr>
            <p:ph type="ctrTitle"/>
          </p:nvPr>
        </p:nvSpPr>
        <p:spPr/>
        <p:txBody>
          <a:bodyPr/>
          <a:lstStyle/>
          <a:p>
            <a:endParaRPr lang="fr-FR"/>
          </a:p>
        </p:txBody>
      </p:sp>
      <p:sp>
        <p:nvSpPr>
          <p:cNvPr id="7" name="Chevron 6">
            <a:hlinkClick r:id="rId2" action="ppaction://hlinksldjump" highlightClick="1"/>
          </p:cNvPr>
          <p:cNvSpPr/>
          <p:nvPr/>
        </p:nvSpPr>
        <p:spPr>
          <a:xfrm>
            <a:off x="4749968" y="6332558"/>
            <a:ext cx="406064" cy="341192"/>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429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1"/>
          <p:cNvSpPr>
            <a:spLocks noGrp="1"/>
          </p:cNvSpPr>
          <p:nvPr>
            <p:ph idx="1"/>
          </p:nvPr>
        </p:nvSpPr>
        <p:spPr>
          <a:xfrm>
            <a:off x="102358" y="872229"/>
            <a:ext cx="9512490" cy="4525963"/>
          </a:xfrm>
        </p:spPr>
        <p:txBody>
          <a:bodyPr/>
          <a:lstStyle/>
          <a:p>
            <a:pPr marL="0" indent="0">
              <a:buNone/>
            </a:pPr>
            <a:r>
              <a:rPr lang="en-GB" dirty="0" smtClean="0">
                <a:solidFill>
                  <a:srgbClr val="1635AA"/>
                </a:solidFill>
              </a:rPr>
              <a:t>A biomaterial is made from…</a:t>
            </a:r>
          </a:p>
          <a:p>
            <a:pPr marL="0" indent="0">
              <a:buNone/>
            </a:pPr>
            <a:r>
              <a:rPr lang="en-GB" dirty="0" smtClean="0"/>
              <a:t>		</a:t>
            </a:r>
            <a:r>
              <a:rPr lang="en-GB" sz="2800" dirty="0" smtClean="0">
                <a:solidFill>
                  <a:schemeClr val="tx1">
                    <a:lumMod val="75000"/>
                    <a:lumOff val="25000"/>
                  </a:schemeClr>
                </a:solidFill>
              </a:rPr>
              <a:t>Natural materials: nature makes them and then 			humans use them to fabricate a biomaterial</a:t>
            </a:r>
          </a:p>
          <a:p>
            <a:pPr marL="0" indent="0">
              <a:buNone/>
            </a:pPr>
            <a:r>
              <a:rPr lang="en-GB" sz="2800" dirty="0" smtClean="0">
                <a:solidFill>
                  <a:schemeClr val="tx1">
                    <a:lumMod val="75000"/>
                    <a:lumOff val="25000"/>
                  </a:schemeClr>
                </a:solidFill>
              </a:rPr>
              <a:t>		Synthetic materials: these are fabricated 					completely by humans</a:t>
            </a:r>
          </a:p>
          <a:p>
            <a:pPr marL="0" indent="0">
              <a:buNone/>
            </a:pPr>
            <a:r>
              <a:rPr lang="en-GB" sz="2800" dirty="0" smtClean="0">
                <a:solidFill>
                  <a:schemeClr val="tx1">
                    <a:lumMod val="75000"/>
                    <a:lumOff val="25000"/>
                  </a:schemeClr>
                </a:solidFill>
              </a:rPr>
              <a:t>		Natural or/and synthetic materials</a:t>
            </a:r>
            <a:endParaRPr lang="en-GB" sz="2800" dirty="0">
              <a:solidFill>
                <a:schemeClr val="tx1">
                  <a:lumMod val="75000"/>
                  <a:lumOff val="25000"/>
                </a:schemeClr>
              </a:solidFill>
            </a:endParaRPr>
          </a:p>
        </p:txBody>
      </p:sp>
      <p:sp>
        <p:nvSpPr>
          <p:cNvPr id="3" name="Titre 2"/>
          <p:cNvSpPr>
            <a:spLocks noGrp="1"/>
          </p:cNvSpPr>
          <p:nvPr>
            <p:ph type="ctrTitle"/>
          </p:nvPr>
        </p:nvSpPr>
        <p:spPr/>
        <p:txBody>
          <a:bodyPr/>
          <a:lstStyle/>
          <a:p>
            <a:pPr algn="ctr"/>
            <a:r>
              <a:rPr lang="fr-FR" dirty="0" smtClean="0"/>
              <a:t>Question 4</a:t>
            </a:r>
            <a:endParaRPr lang="fr-FR" dirty="0"/>
          </a:p>
        </p:txBody>
      </p:sp>
      <p:sp>
        <p:nvSpPr>
          <p:cNvPr id="10" name="Ellipse 9">
            <a:hlinkClick r:id="rId2" action="ppaction://hlinksldjump" highlightClick="1"/>
          </p:cNvPr>
          <p:cNvSpPr/>
          <p:nvPr/>
        </p:nvSpPr>
        <p:spPr>
          <a:xfrm>
            <a:off x="781427" y="1663850"/>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rId2" action="ppaction://hlinksldjump" highlightClick="1"/>
          </p:cNvPr>
          <p:cNvSpPr/>
          <p:nvPr/>
        </p:nvSpPr>
        <p:spPr>
          <a:xfrm>
            <a:off x="787291" y="260437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rId3" action="ppaction://hlinksldjump" highlightClick="1"/>
          </p:cNvPr>
          <p:cNvSpPr/>
          <p:nvPr/>
        </p:nvSpPr>
        <p:spPr>
          <a:xfrm>
            <a:off x="787291" y="3557439"/>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3183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2358" y="872229"/>
            <a:ext cx="9512490" cy="4525963"/>
          </a:xfrm>
        </p:spPr>
        <p:txBody>
          <a:bodyPr/>
          <a:lstStyle/>
          <a:p>
            <a:pPr marL="0" indent="0">
              <a:buNone/>
            </a:pPr>
            <a:r>
              <a:rPr lang="fr-FR" dirty="0" smtClean="0">
                <a:solidFill>
                  <a:srgbClr val="1635AA"/>
                </a:solidFill>
              </a:rPr>
              <a:t>A </a:t>
            </a:r>
            <a:r>
              <a:rPr lang="fr-FR" dirty="0" err="1" smtClean="0">
                <a:solidFill>
                  <a:srgbClr val="1635AA"/>
                </a:solidFill>
              </a:rPr>
              <a:t>biomaterial</a:t>
            </a:r>
            <a:r>
              <a:rPr lang="fr-FR" dirty="0" smtClean="0">
                <a:solidFill>
                  <a:srgbClr val="1635AA"/>
                </a:solidFill>
              </a:rPr>
              <a:t> </a:t>
            </a:r>
            <a:r>
              <a:rPr lang="fr-FR" dirty="0" err="1" smtClean="0">
                <a:solidFill>
                  <a:srgbClr val="1635AA"/>
                </a:solidFill>
              </a:rPr>
              <a:t>is</a:t>
            </a:r>
            <a:r>
              <a:rPr lang="fr-FR" dirty="0" smtClean="0">
                <a:solidFill>
                  <a:srgbClr val="1635AA"/>
                </a:solidFill>
              </a:rPr>
              <a:t> made </a:t>
            </a:r>
            <a:r>
              <a:rPr lang="fr-FR" dirty="0" err="1" smtClean="0">
                <a:solidFill>
                  <a:srgbClr val="1635AA"/>
                </a:solidFill>
              </a:rPr>
              <a:t>from</a:t>
            </a:r>
            <a:r>
              <a:rPr lang="fr-FR" dirty="0" smtClean="0">
                <a:solidFill>
                  <a:srgbClr val="1635AA"/>
                </a:solidFill>
              </a:rPr>
              <a:t>… </a:t>
            </a:r>
          </a:p>
          <a:p>
            <a:pPr marL="0" indent="0">
              <a:buNone/>
            </a:pPr>
            <a:r>
              <a:rPr lang="fr-FR" dirty="0"/>
              <a:t>	</a:t>
            </a:r>
            <a:r>
              <a:rPr lang="fr-FR" dirty="0" smtClean="0"/>
              <a:t>	</a:t>
            </a:r>
            <a:r>
              <a:rPr lang="fr-FR" sz="2800" dirty="0" smtClean="0">
                <a:solidFill>
                  <a:schemeClr val="bg1">
                    <a:lumMod val="75000"/>
                  </a:schemeClr>
                </a:solidFill>
              </a:rPr>
              <a:t>Natural </a:t>
            </a:r>
            <a:r>
              <a:rPr lang="fr-FR" sz="2800" dirty="0" err="1" smtClean="0">
                <a:solidFill>
                  <a:schemeClr val="bg1">
                    <a:lumMod val="75000"/>
                  </a:schemeClr>
                </a:solidFill>
              </a:rPr>
              <a:t>materials</a:t>
            </a:r>
            <a:r>
              <a:rPr lang="fr-FR" sz="2800" dirty="0" smtClean="0">
                <a:solidFill>
                  <a:schemeClr val="bg1">
                    <a:lumMod val="75000"/>
                  </a:schemeClr>
                </a:solidFill>
              </a:rPr>
              <a:t>: nature </a:t>
            </a:r>
            <a:r>
              <a:rPr lang="fr-FR" sz="2800" dirty="0" err="1" smtClean="0">
                <a:solidFill>
                  <a:schemeClr val="bg1">
                    <a:lumMod val="75000"/>
                  </a:schemeClr>
                </a:solidFill>
              </a:rPr>
              <a:t>makes</a:t>
            </a:r>
            <a:r>
              <a:rPr lang="fr-FR" sz="2800" dirty="0" smtClean="0">
                <a:solidFill>
                  <a:schemeClr val="bg1">
                    <a:lumMod val="75000"/>
                  </a:schemeClr>
                </a:solidFill>
              </a:rPr>
              <a:t> </a:t>
            </a:r>
            <a:r>
              <a:rPr lang="fr-FR" sz="2800" dirty="0" err="1" smtClean="0">
                <a:solidFill>
                  <a:schemeClr val="bg1">
                    <a:lumMod val="75000"/>
                  </a:schemeClr>
                </a:solidFill>
              </a:rPr>
              <a:t>them</a:t>
            </a:r>
            <a:r>
              <a:rPr lang="fr-FR" sz="2800" dirty="0" smtClean="0">
                <a:solidFill>
                  <a:schemeClr val="bg1">
                    <a:lumMod val="75000"/>
                  </a:schemeClr>
                </a:solidFill>
              </a:rPr>
              <a:t> and </a:t>
            </a:r>
            <a:r>
              <a:rPr lang="fr-FR" sz="2800" dirty="0" err="1" smtClean="0">
                <a:solidFill>
                  <a:schemeClr val="bg1">
                    <a:lumMod val="75000"/>
                  </a:schemeClr>
                </a:solidFill>
              </a:rPr>
              <a:t>then</a:t>
            </a:r>
            <a:r>
              <a:rPr lang="fr-FR" sz="2800" dirty="0" smtClean="0">
                <a:solidFill>
                  <a:schemeClr val="bg1">
                    <a:lumMod val="75000"/>
                  </a:schemeClr>
                </a:solidFill>
              </a:rPr>
              <a:t> 			</a:t>
            </a:r>
            <a:r>
              <a:rPr lang="fr-FR" sz="2800" dirty="0" err="1" smtClean="0">
                <a:solidFill>
                  <a:schemeClr val="bg1">
                    <a:lumMod val="75000"/>
                  </a:schemeClr>
                </a:solidFill>
              </a:rPr>
              <a:t>humans</a:t>
            </a:r>
            <a:r>
              <a:rPr lang="fr-FR" sz="2800" dirty="0" smtClean="0">
                <a:solidFill>
                  <a:schemeClr val="bg1">
                    <a:lumMod val="75000"/>
                  </a:schemeClr>
                </a:solidFill>
              </a:rPr>
              <a:t> use </a:t>
            </a:r>
            <a:r>
              <a:rPr lang="fr-FR" sz="2800" dirty="0" err="1" smtClean="0">
                <a:solidFill>
                  <a:schemeClr val="bg1">
                    <a:lumMod val="75000"/>
                  </a:schemeClr>
                </a:solidFill>
              </a:rPr>
              <a:t>them</a:t>
            </a:r>
            <a:r>
              <a:rPr lang="fr-FR" sz="2800" dirty="0" smtClean="0">
                <a:solidFill>
                  <a:schemeClr val="bg1">
                    <a:lumMod val="75000"/>
                  </a:schemeClr>
                </a:solidFill>
              </a:rPr>
              <a:t> to </a:t>
            </a:r>
            <a:r>
              <a:rPr lang="fr-FR" sz="2800" dirty="0" err="1" smtClean="0">
                <a:solidFill>
                  <a:schemeClr val="bg1">
                    <a:lumMod val="75000"/>
                  </a:schemeClr>
                </a:solidFill>
              </a:rPr>
              <a:t>fabricate</a:t>
            </a:r>
            <a:r>
              <a:rPr lang="fr-FR" sz="2800" dirty="0" smtClean="0">
                <a:solidFill>
                  <a:schemeClr val="bg1">
                    <a:lumMod val="75000"/>
                  </a:schemeClr>
                </a:solidFill>
              </a:rPr>
              <a:t> a </a:t>
            </a:r>
            <a:r>
              <a:rPr lang="fr-FR" sz="2800" dirty="0" err="1" smtClean="0">
                <a:solidFill>
                  <a:schemeClr val="bg1">
                    <a:lumMod val="75000"/>
                  </a:schemeClr>
                </a:solidFill>
              </a:rPr>
              <a:t>biomaterial</a:t>
            </a:r>
            <a:endParaRPr lang="fr-FR" sz="2800" dirty="0" smtClean="0">
              <a:solidFill>
                <a:schemeClr val="bg1">
                  <a:lumMod val="75000"/>
                </a:schemeClr>
              </a:solidFill>
            </a:endParaRPr>
          </a:p>
          <a:p>
            <a:pPr lvl="1"/>
            <a:r>
              <a:rPr lang="fr-FR" sz="2400" dirty="0">
                <a:solidFill>
                  <a:schemeClr val="bg1">
                    <a:lumMod val="75000"/>
                  </a:schemeClr>
                </a:solidFill>
              </a:rPr>
              <a:t>	</a:t>
            </a:r>
            <a:r>
              <a:rPr lang="fr-FR" dirty="0" err="1">
                <a:solidFill>
                  <a:schemeClr val="bg1">
                    <a:lumMod val="75000"/>
                  </a:schemeClr>
                </a:solidFill>
              </a:rPr>
              <a:t>Synthetic</a:t>
            </a:r>
            <a:r>
              <a:rPr lang="fr-FR" dirty="0">
                <a:solidFill>
                  <a:schemeClr val="bg1">
                    <a:lumMod val="75000"/>
                  </a:schemeClr>
                </a:solidFill>
              </a:rPr>
              <a:t> </a:t>
            </a:r>
            <a:r>
              <a:rPr lang="fr-FR" dirty="0" err="1">
                <a:solidFill>
                  <a:schemeClr val="bg1">
                    <a:lumMod val="75000"/>
                  </a:schemeClr>
                </a:solidFill>
              </a:rPr>
              <a:t>materials</a:t>
            </a:r>
            <a:r>
              <a:rPr lang="fr-FR" dirty="0">
                <a:solidFill>
                  <a:schemeClr val="bg1">
                    <a:lumMod val="75000"/>
                  </a:schemeClr>
                </a:solidFill>
              </a:rPr>
              <a:t>: </a:t>
            </a:r>
            <a:r>
              <a:rPr lang="fr-FR" dirty="0" err="1">
                <a:solidFill>
                  <a:schemeClr val="bg1">
                    <a:lumMod val="75000"/>
                  </a:schemeClr>
                </a:solidFill>
              </a:rPr>
              <a:t>these</a:t>
            </a:r>
            <a:r>
              <a:rPr lang="fr-FR" dirty="0">
                <a:solidFill>
                  <a:schemeClr val="bg1">
                    <a:lumMod val="75000"/>
                  </a:schemeClr>
                </a:solidFill>
              </a:rPr>
              <a:t> are </a:t>
            </a:r>
            <a:r>
              <a:rPr lang="fr-FR" dirty="0" err="1">
                <a:solidFill>
                  <a:schemeClr val="bg1">
                    <a:lumMod val="75000"/>
                  </a:schemeClr>
                </a:solidFill>
              </a:rPr>
              <a:t>fabricated</a:t>
            </a:r>
            <a:r>
              <a:rPr lang="fr-FR" dirty="0">
                <a:solidFill>
                  <a:schemeClr val="bg1">
                    <a:lumMod val="75000"/>
                  </a:schemeClr>
                </a:solidFill>
              </a:rPr>
              <a:t> </a:t>
            </a:r>
            <a:r>
              <a:rPr lang="fr-FR" dirty="0" smtClean="0">
                <a:solidFill>
                  <a:schemeClr val="bg1">
                    <a:lumMod val="75000"/>
                  </a:schemeClr>
                </a:solidFill>
              </a:rPr>
              <a:t>	</a:t>
            </a:r>
            <a:r>
              <a:rPr lang="fr-FR" dirty="0" err="1" smtClean="0">
                <a:solidFill>
                  <a:schemeClr val="bg1">
                    <a:lumMod val="75000"/>
                  </a:schemeClr>
                </a:solidFill>
              </a:rPr>
              <a:t>completely</a:t>
            </a:r>
            <a:r>
              <a:rPr lang="fr-FR" dirty="0" smtClean="0">
                <a:solidFill>
                  <a:schemeClr val="bg1">
                    <a:lumMod val="75000"/>
                  </a:schemeClr>
                </a:solidFill>
              </a:rPr>
              <a:t> by </a:t>
            </a:r>
            <a:r>
              <a:rPr lang="fr-FR" dirty="0" err="1" smtClean="0">
                <a:solidFill>
                  <a:schemeClr val="bg1">
                    <a:lumMod val="75000"/>
                  </a:schemeClr>
                </a:solidFill>
              </a:rPr>
              <a:t>humans</a:t>
            </a:r>
            <a:r>
              <a:rPr lang="fr-FR" dirty="0" smtClean="0">
                <a:solidFill>
                  <a:schemeClr val="bg1">
                    <a:lumMod val="75000"/>
                  </a:schemeClr>
                </a:solidFill>
              </a:rPr>
              <a:t> </a:t>
            </a:r>
            <a:r>
              <a:rPr lang="fr-FR" sz="2400" dirty="0" smtClean="0">
                <a:solidFill>
                  <a:schemeClr val="bg1">
                    <a:lumMod val="75000"/>
                  </a:schemeClr>
                </a:solidFill>
              </a:rPr>
              <a:t>					</a:t>
            </a:r>
            <a:r>
              <a:rPr lang="fr-FR" sz="2800" dirty="0">
                <a:solidFill>
                  <a:schemeClr val="tx1">
                    <a:lumMod val="50000"/>
                    <a:lumOff val="50000"/>
                  </a:schemeClr>
                </a:solidFill>
              </a:rPr>
              <a:t>	</a:t>
            </a:r>
            <a:r>
              <a:rPr lang="fr-FR" sz="2800" dirty="0" smtClean="0">
                <a:solidFill>
                  <a:schemeClr val="tx1">
                    <a:lumMod val="50000"/>
                    <a:lumOff val="50000"/>
                  </a:schemeClr>
                </a:solidFill>
              </a:rPr>
              <a:t>	</a:t>
            </a:r>
          </a:p>
          <a:p>
            <a:pPr marL="0" lvl="1"/>
            <a:r>
              <a:rPr lang="fr-FR" b="1" dirty="0" smtClean="0">
                <a:solidFill>
                  <a:srgbClr val="1635AA"/>
                </a:solidFill>
              </a:rPr>
              <a:t>		Natural </a:t>
            </a:r>
            <a:r>
              <a:rPr lang="fr-FR" b="1" dirty="0">
                <a:solidFill>
                  <a:srgbClr val="1635AA"/>
                </a:solidFill>
              </a:rPr>
              <a:t>or/and </a:t>
            </a:r>
            <a:r>
              <a:rPr lang="fr-FR" b="1" dirty="0" err="1">
                <a:solidFill>
                  <a:srgbClr val="1635AA"/>
                </a:solidFill>
              </a:rPr>
              <a:t>synthetic</a:t>
            </a:r>
            <a:r>
              <a:rPr lang="fr-FR" b="1" dirty="0">
                <a:solidFill>
                  <a:srgbClr val="1635AA"/>
                </a:solidFill>
              </a:rPr>
              <a:t> </a:t>
            </a:r>
            <a:r>
              <a:rPr lang="fr-FR" b="1" dirty="0" err="1">
                <a:solidFill>
                  <a:srgbClr val="1635AA"/>
                </a:solidFill>
              </a:rPr>
              <a:t>materials</a:t>
            </a:r>
            <a:endParaRPr lang="fr-FR" b="1" dirty="0">
              <a:solidFill>
                <a:srgbClr val="1635AA"/>
              </a:solidFill>
            </a:endParaRPr>
          </a:p>
        </p:txBody>
      </p:sp>
      <p:sp>
        <p:nvSpPr>
          <p:cNvPr id="3" name="Titre 2"/>
          <p:cNvSpPr>
            <a:spLocks noGrp="1"/>
          </p:cNvSpPr>
          <p:nvPr>
            <p:ph type="ctrTitle"/>
          </p:nvPr>
        </p:nvSpPr>
        <p:spPr/>
        <p:txBody>
          <a:bodyPr/>
          <a:lstStyle/>
          <a:p>
            <a:pPr algn="ctr"/>
            <a:r>
              <a:rPr lang="fr-FR" dirty="0" smtClean="0"/>
              <a:t>Congratulations!</a:t>
            </a:r>
            <a:endParaRPr lang="fr-FR" dirty="0"/>
          </a:p>
        </p:txBody>
      </p:sp>
      <p:sp>
        <p:nvSpPr>
          <p:cNvPr id="4" name="ZoneTexte 3"/>
          <p:cNvSpPr txBox="1"/>
          <p:nvPr/>
        </p:nvSpPr>
        <p:spPr>
          <a:xfrm>
            <a:off x="450376" y="4039738"/>
            <a:ext cx="8816454" cy="1015663"/>
          </a:xfrm>
          <a:prstGeom prst="rect">
            <a:avLst/>
          </a:prstGeom>
          <a:no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A biomaterial can be made from natural materials like plants or from synthetic material like plastic or metal, but it can also be a combination of a natural and a synthetic material.</a:t>
            </a:r>
            <a:endParaRPr lang="en-GB" sz="2000" b="1" dirty="0">
              <a:solidFill>
                <a:srgbClr val="1635AA"/>
              </a:solidFill>
              <a:latin typeface="Comic Sans MS" pitchFamily="66" charset="0"/>
              <a:cs typeface="Comic Sans MS" pitchFamily="66"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579" r="414"/>
          <a:stretch/>
        </p:blipFill>
        <p:spPr bwMode="auto">
          <a:xfrm>
            <a:off x="6360996" y="5055401"/>
            <a:ext cx="2171799" cy="1683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63" y="5141247"/>
            <a:ext cx="2016246" cy="1512184"/>
          </a:xfrm>
          <a:prstGeom prst="rect">
            <a:avLst/>
          </a:prstGeom>
          <a:ln>
            <a:noFill/>
          </a:ln>
          <a:effectLst>
            <a:outerShdw blurRad="292100" dist="139700" dir="2700000" algn="tl" rotWithShape="0">
              <a:srgbClr val="333333">
                <a:alpha val="65000"/>
              </a:srgbClr>
            </a:outerShdw>
          </a:effectLst>
        </p:spPr>
      </p:pic>
      <p:sp>
        <p:nvSpPr>
          <p:cNvPr id="7" name="Flèche gauche 6"/>
          <p:cNvSpPr/>
          <p:nvPr/>
        </p:nvSpPr>
        <p:spPr>
          <a:xfrm>
            <a:off x="3016154" y="5199797"/>
            <a:ext cx="327547" cy="327546"/>
          </a:xfrm>
          <a:prstGeom prst="leftArrow">
            <a:avLst/>
          </a:prstGeom>
          <a:solidFill>
            <a:srgbClr val="1635AA"/>
          </a:solidFill>
          <a:ln>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gauche 7"/>
          <p:cNvSpPr/>
          <p:nvPr/>
        </p:nvSpPr>
        <p:spPr>
          <a:xfrm flipH="1">
            <a:off x="5925403" y="6325885"/>
            <a:ext cx="327547" cy="327546"/>
          </a:xfrm>
          <a:prstGeom prst="leftArrow">
            <a:avLst/>
          </a:prstGeom>
          <a:solidFill>
            <a:srgbClr val="1635AA"/>
          </a:solidFill>
          <a:ln>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3455728" y="5164584"/>
            <a:ext cx="2805750" cy="1015663"/>
          </a:xfrm>
          <a:prstGeom prst="rect">
            <a:avLst/>
          </a:prstGeom>
          <a:noFill/>
        </p:spPr>
        <p:txBody>
          <a:bodyPr wrap="square" rtlCol="0">
            <a:spAutoFit/>
          </a:bodyPr>
          <a:lstStyle/>
          <a:p>
            <a:r>
              <a:rPr lang="fr-FR" sz="2000" b="1" dirty="0" smtClean="0">
                <a:solidFill>
                  <a:srgbClr val="1635AA"/>
                </a:solidFill>
                <a:latin typeface="Comic Sans MS" pitchFamily="66" charset="0"/>
                <a:cs typeface="Comic Sans MS" pitchFamily="66" charset="0"/>
              </a:rPr>
              <a:t>Natural</a:t>
            </a:r>
          </a:p>
          <a:p>
            <a:r>
              <a:rPr lang="fr-FR" sz="2000" b="1" dirty="0" smtClean="0">
                <a:solidFill>
                  <a:srgbClr val="1635AA"/>
                </a:solidFill>
                <a:latin typeface="Comic Sans MS" pitchFamily="66" charset="0"/>
                <a:cs typeface="Comic Sans MS" pitchFamily="66" charset="0"/>
              </a:rPr>
              <a:t>(</a:t>
            </a:r>
            <a:r>
              <a:rPr lang="fr-FR" sz="2000" b="1" dirty="0" err="1" smtClean="0">
                <a:solidFill>
                  <a:srgbClr val="1635AA"/>
                </a:solidFill>
                <a:latin typeface="Comic Sans MS" pitchFamily="66" charset="0"/>
                <a:cs typeface="Comic Sans MS" pitchFamily="66" charset="0"/>
              </a:rPr>
              <a:t>coccolith</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from</a:t>
            </a:r>
            <a:r>
              <a:rPr lang="fr-FR" sz="2000" b="1" dirty="0" smtClean="0">
                <a:solidFill>
                  <a:srgbClr val="1635AA"/>
                </a:solidFill>
                <a:latin typeface="Comic Sans MS" pitchFamily="66" charset="0"/>
                <a:cs typeface="Comic Sans MS" pitchFamily="66" charset="0"/>
              </a:rPr>
              <a:t> coccolithophore)</a:t>
            </a:r>
            <a:endParaRPr lang="fr-FR" sz="2000" b="1" dirty="0">
              <a:solidFill>
                <a:srgbClr val="1635AA"/>
              </a:solidFill>
              <a:latin typeface="Comic Sans MS" pitchFamily="66" charset="0"/>
              <a:cs typeface="Comic Sans MS" pitchFamily="66" charset="0"/>
            </a:endParaRPr>
          </a:p>
        </p:txBody>
      </p:sp>
      <p:sp>
        <p:nvSpPr>
          <p:cNvPr id="10" name="ZoneTexte 9"/>
          <p:cNvSpPr txBox="1"/>
          <p:nvPr/>
        </p:nvSpPr>
        <p:spPr>
          <a:xfrm>
            <a:off x="3073020" y="6292250"/>
            <a:ext cx="2805750" cy="400110"/>
          </a:xfrm>
          <a:prstGeom prst="rect">
            <a:avLst/>
          </a:prstGeom>
          <a:noFill/>
        </p:spPr>
        <p:txBody>
          <a:bodyPr wrap="square" rtlCol="0">
            <a:spAutoFit/>
          </a:bodyPr>
          <a:lstStyle/>
          <a:p>
            <a:pPr algn="r"/>
            <a:r>
              <a:rPr lang="fr-FR" sz="2000" b="1" dirty="0" err="1" smtClean="0">
                <a:solidFill>
                  <a:srgbClr val="1635AA"/>
                </a:solidFill>
                <a:latin typeface="Comic Sans MS" pitchFamily="66" charset="0"/>
                <a:cs typeface="Comic Sans MS" pitchFamily="66" charset="0"/>
              </a:rPr>
              <a:t>Synthetic</a:t>
            </a:r>
            <a:endParaRPr lang="fr-FR" sz="2000" b="1" dirty="0">
              <a:solidFill>
                <a:srgbClr val="1635AA"/>
              </a:solidFill>
              <a:latin typeface="Comic Sans MS" pitchFamily="66" charset="0"/>
              <a:cs typeface="Comic Sans MS" pitchFamily="66" charset="0"/>
            </a:endParaRPr>
          </a:p>
        </p:txBody>
      </p:sp>
      <p:sp>
        <p:nvSpPr>
          <p:cNvPr id="14" name="Chevron 13">
            <a:hlinkClick r:id="rId4" action="ppaction://hlinksldjump" highlightClick="1"/>
          </p:cNvPr>
          <p:cNvSpPr/>
          <p:nvPr/>
        </p:nvSpPr>
        <p:spPr>
          <a:xfrm>
            <a:off x="6925597" y="4727853"/>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hlinkClick r:id="" action="ppaction://noaction" highlightClick="1"/>
          </p:cNvPr>
          <p:cNvSpPr/>
          <p:nvPr/>
        </p:nvSpPr>
        <p:spPr>
          <a:xfrm>
            <a:off x="781427" y="1663850"/>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hlinkClick r:id="" action="ppaction://noaction" highlightClick="1"/>
          </p:cNvPr>
          <p:cNvSpPr/>
          <p:nvPr/>
        </p:nvSpPr>
        <p:spPr>
          <a:xfrm>
            <a:off x="787291" y="2604371"/>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hlinkClick r:id="" action="ppaction://noaction" highlightClick="1"/>
          </p:cNvPr>
          <p:cNvSpPr/>
          <p:nvPr/>
        </p:nvSpPr>
        <p:spPr>
          <a:xfrm>
            <a:off x="787291" y="3557439"/>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16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4300" y="2562842"/>
            <a:ext cx="9664700" cy="1732317"/>
          </a:xfrm>
        </p:spPr>
        <p:txBody>
          <a:bodyPr/>
          <a:lstStyle/>
          <a:p>
            <a:pPr marL="0" indent="0" algn="ctr">
              <a:buNone/>
            </a:pPr>
            <a:r>
              <a:rPr lang="en-GB" sz="2800" dirty="0" smtClean="0">
                <a:solidFill>
                  <a:schemeClr val="bg1"/>
                </a:solidFill>
                <a:latin typeface="Comic Sans MS" pitchFamily="66" charset="0"/>
              </a:rPr>
              <a:t>There </a:t>
            </a:r>
            <a:r>
              <a:rPr lang="en-GB" sz="2800" dirty="0" smtClean="0"/>
              <a:t>are strange </a:t>
            </a:r>
            <a:r>
              <a:rPr lang="en-GB" sz="2800" dirty="0" smtClean="0">
                <a:solidFill>
                  <a:schemeClr val="bg1"/>
                </a:solidFill>
                <a:latin typeface="Comic Sans MS" pitchFamily="66" charset="0"/>
              </a:rPr>
              <a:t>people in the world who choose to spend their lives doing experiments and searching for answers to questions or solutions to problems</a:t>
            </a:r>
          </a:p>
        </p:txBody>
      </p:sp>
      <p:sp>
        <p:nvSpPr>
          <p:cNvPr id="5" name="Chevron 4">
            <a:hlinkClick r:id="rId2" action="ppaction://hlinksldjump" highlightClick="1"/>
          </p:cNvPr>
          <p:cNvSpPr/>
          <p:nvPr/>
        </p:nvSpPr>
        <p:spPr>
          <a:xfrm>
            <a:off x="4749968" y="6332558"/>
            <a:ext cx="406064" cy="341192"/>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1641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450376" y="4039738"/>
            <a:ext cx="8816454" cy="1015663"/>
          </a:xfrm>
          <a:prstGeom prst="rect">
            <a:avLst/>
          </a:prstGeom>
          <a:no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A biomaterial can be made from natural materials like plants or from synthetic material like plastic or metal, but it can also be a combination of a natural and a synthetic material.</a:t>
            </a:r>
            <a:endParaRPr lang="en-GB" sz="2000" b="1" dirty="0">
              <a:solidFill>
                <a:srgbClr val="1635AA"/>
              </a:solidFill>
              <a:latin typeface="Comic Sans MS" pitchFamily="66" charset="0"/>
              <a:cs typeface="Comic Sans MS" pitchFamily="66" charset="0"/>
            </a:endParaRPr>
          </a:p>
        </p:txBody>
      </p:sp>
      <p:sp>
        <p:nvSpPr>
          <p:cNvPr id="3" name="Titre 2"/>
          <p:cNvSpPr>
            <a:spLocks noGrp="1"/>
          </p:cNvSpPr>
          <p:nvPr>
            <p:ph type="ctrTitle"/>
          </p:nvPr>
        </p:nvSpPr>
        <p:spPr/>
        <p:txBody>
          <a:bodyPr/>
          <a:lstStyle/>
          <a:p>
            <a:r>
              <a:rPr lang="fr-FR" dirty="0" err="1" smtClean="0"/>
              <a:t>It’s</a:t>
            </a:r>
            <a:r>
              <a:rPr lang="fr-FR" dirty="0" smtClean="0"/>
              <a:t> </a:t>
            </a:r>
            <a:r>
              <a:rPr lang="fr-FR" dirty="0" err="1" smtClean="0"/>
              <a:t>true</a:t>
            </a:r>
            <a:r>
              <a:rPr lang="fr-FR" dirty="0" smtClean="0"/>
              <a:t>, but…</a:t>
            </a:r>
            <a:endParaRPr lang="fr-FR"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579" r="414"/>
          <a:stretch/>
        </p:blipFill>
        <p:spPr bwMode="auto">
          <a:xfrm>
            <a:off x="6360996" y="5055401"/>
            <a:ext cx="2171799" cy="1683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63" y="5141247"/>
            <a:ext cx="2016246" cy="1512184"/>
          </a:xfrm>
          <a:prstGeom prst="rect">
            <a:avLst/>
          </a:prstGeom>
          <a:ln>
            <a:noFill/>
          </a:ln>
          <a:effectLst>
            <a:outerShdw blurRad="292100" dist="139700" dir="2700000" algn="tl" rotWithShape="0">
              <a:srgbClr val="333333">
                <a:alpha val="65000"/>
              </a:srgbClr>
            </a:outerShdw>
          </a:effectLst>
        </p:spPr>
      </p:pic>
      <p:sp>
        <p:nvSpPr>
          <p:cNvPr id="7" name="Flèche gauche 6"/>
          <p:cNvSpPr/>
          <p:nvPr/>
        </p:nvSpPr>
        <p:spPr>
          <a:xfrm>
            <a:off x="3016154" y="5199797"/>
            <a:ext cx="327547" cy="327546"/>
          </a:xfrm>
          <a:prstGeom prst="leftArrow">
            <a:avLst/>
          </a:prstGeom>
          <a:solidFill>
            <a:srgbClr val="1635AA"/>
          </a:solidFill>
          <a:ln>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gauche 7"/>
          <p:cNvSpPr/>
          <p:nvPr/>
        </p:nvSpPr>
        <p:spPr>
          <a:xfrm flipH="1">
            <a:off x="5925403" y="6325885"/>
            <a:ext cx="327547" cy="327546"/>
          </a:xfrm>
          <a:prstGeom prst="leftArrow">
            <a:avLst/>
          </a:prstGeom>
          <a:solidFill>
            <a:srgbClr val="1635AA"/>
          </a:solidFill>
          <a:ln>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3073020" y="6292250"/>
            <a:ext cx="2805750" cy="400110"/>
          </a:xfrm>
          <a:prstGeom prst="rect">
            <a:avLst/>
          </a:prstGeom>
          <a:noFill/>
        </p:spPr>
        <p:txBody>
          <a:bodyPr wrap="square" rtlCol="0">
            <a:spAutoFit/>
          </a:bodyPr>
          <a:lstStyle/>
          <a:p>
            <a:pPr algn="r"/>
            <a:r>
              <a:rPr lang="fr-FR" sz="2000" b="1" dirty="0" err="1" smtClean="0">
                <a:solidFill>
                  <a:srgbClr val="1635AA"/>
                </a:solidFill>
                <a:latin typeface="Comic Sans MS" pitchFamily="66" charset="0"/>
                <a:cs typeface="Comic Sans MS" pitchFamily="66" charset="0"/>
              </a:rPr>
              <a:t>Synthetic</a:t>
            </a:r>
            <a:endParaRPr lang="fr-FR" sz="2000" b="1" dirty="0">
              <a:solidFill>
                <a:srgbClr val="1635AA"/>
              </a:solidFill>
              <a:latin typeface="Comic Sans MS" pitchFamily="66" charset="0"/>
              <a:cs typeface="Comic Sans MS" pitchFamily="66" charset="0"/>
            </a:endParaRPr>
          </a:p>
        </p:txBody>
      </p:sp>
      <p:sp>
        <p:nvSpPr>
          <p:cNvPr id="18" name="Espace réservé du contenu 1"/>
          <p:cNvSpPr>
            <a:spLocks noGrp="1"/>
          </p:cNvSpPr>
          <p:nvPr>
            <p:ph idx="1"/>
          </p:nvPr>
        </p:nvSpPr>
        <p:spPr>
          <a:xfrm>
            <a:off x="102358" y="872229"/>
            <a:ext cx="9512490" cy="4525963"/>
          </a:xfrm>
        </p:spPr>
        <p:txBody>
          <a:bodyPr/>
          <a:lstStyle/>
          <a:p>
            <a:pPr marL="0" indent="0">
              <a:buNone/>
            </a:pPr>
            <a:r>
              <a:rPr lang="fr-FR" dirty="0" smtClean="0">
                <a:solidFill>
                  <a:srgbClr val="1635AA"/>
                </a:solidFill>
              </a:rPr>
              <a:t>A </a:t>
            </a:r>
            <a:r>
              <a:rPr lang="fr-FR" dirty="0" err="1" smtClean="0">
                <a:solidFill>
                  <a:srgbClr val="1635AA"/>
                </a:solidFill>
              </a:rPr>
              <a:t>biomaterial</a:t>
            </a:r>
            <a:r>
              <a:rPr lang="fr-FR" dirty="0" smtClean="0">
                <a:solidFill>
                  <a:srgbClr val="1635AA"/>
                </a:solidFill>
              </a:rPr>
              <a:t> </a:t>
            </a:r>
            <a:r>
              <a:rPr lang="fr-FR" dirty="0" err="1" smtClean="0">
                <a:solidFill>
                  <a:srgbClr val="1635AA"/>
                </a:solidFill>
              </a:rPr>
              <a:t>is</a:t>
            </a:r>
            <a:r>
              <a:rPr lang="fr-FR" dirty="0" smtClean="0">
                <a:solidFill>
                  <a:srgbClr val="1635AA"/>
                </a:solidFill>
              </a:rPr>
              <a:t> made </a:t>
            </a:r>
            <a:r>
              <a:rPr lang="fr-FR" dirty="0" err="1" smtClean="0">
                <a:solidFill>
                  <a:srgbClr val="1635AA"/>
                </a:solidFill>
              </a:rPr>
              <a:t>from</a:t>
            </a:r>
            <a:r>
              <a:rPr lang="fr-FR" dirty="0" smtClean="0">
                <a:solidFill>
                  <a:srgbClr val="1635AA"/>
                </a:solidFill>
              </a:rPr>
              <a:t>… </a:t>
            </a:r>
          </a:p>
          <a:p>
            <a:pPr marL="0" indent="0">
              <a:buNone/>
            </a:pPr>
            <a:r>
              <a:rPr lang="fr-FR" dirty="0"/>
              <a:t>	</a:t>
            </a:r>
            <a:r>
              <a:rPr lang="fr-FR" dirty="0" smtClean="0"/>
              <a:t>	</a:t>
            </a:r>
            <a:r>
              <a:rPr lang="fr-FR" sz="2800" dirty="0" smtClean="0">
                <a:solidFill>
                  <a:schemeClr val="bg1">
                    <a:lumMod val="75000"/>
                  </a:schemeClr>
                </a:solidFill>
              </a:rPr>
              <a:t>Natural </a:t>
            </a:r>
            <a:r>
              <a:rPr lang="fr-FR" sz="2800" dirty="0" err="1" smtClean="0">
                <a:solidFill>
                  <a:schemeClr val="bg1">
                    <a:lumMod val="75000"/>
                  </a:schemeClr>
                </a:solidFill>
              </a:rPr>
              <a:t>materials</a:t>
            </a:r>
            <a:r>
              <a:rPr lang="fr-FR" sz="2800" dirty="0" smtClean="0">
                <a:solidFill>
                  <a:schemeClr val="bg1">
                    <a:lumMod val="75000"/>
                  </a:schemeClr>
                </a:solidFill>
              </a:rPr>
              <a:t>: nature </a:t>
            </a:r>
            <a:r>
              <a:rPr lang="fr-FR" sz="2800" dirty="0" err="1" smtClean="0">
                <a:solidFill>
                  <a:schemeClr val="bg1">
                    <a:lumMod val="75000"/>
                  </a:schemeClr>
                </a:solidFill>
              </a:rPr>
              <a:t>makes</a:t>
            </a:r>
            <a:r>
              <a:rPr lang="fr-FR" sz="2800" dirty="0" smtClean="0">
                <a:solidFill>
                  <a:schemeClr val="bg1">
                    <a:lumMod val="75000"/>
                  </a:schemeClr>
                </a:solidFill>
              </a:rPr>
              <a:t> </a:t>
            </a:r>
            <a:r>
              <a:rPr lang="fr-FR" sz="2800" dirty="0" err="1" smtClean="0">
                <a:solidFill>
                  <a:schemeClr val="bg1">
                    <a:lumMod val="75000"/>
                  </a:schemeClr>
                </a:solidFill>
              </a:rPr>
              <a:t>them</a:t>
            </a:r>
            <a:r>
              <a:rPr lang="fr-FR" sz="2800" dirty="0" smtClean="0">
                <a:solidFill>
                  <a:schemeClr val="bg1">
                    <a:lumMod val="75000"/>
                  </a:schemeClr>
                </a:solidFill>
              </a:rPr>
              <a:t> and </a:t>
            </a:r>
            <a:r>
              <a:rPr lang="fr-FR" sz="2800" dirty="0" err="1" smtClean="0">
                <a:solidFill>
                  <a:schemeClr val="bg1">
                    <a:lumMod val="75000"/>
                  </a:schemeClr>
                </a:solidFill>
              </a:rPr>
              <a:t>then</a:t>
            </a:r>
            <a:r>
              <a:rPr lang="fr-FR" sz="2800" dirty="0" smtClean="0">
                <a:solidFill>
                  <a:schemeClr val="bg1">
                    <a:lumMod val="75000"/>
                  </a:schemeClr>
                </a:solidFill>
              </a:rPr>
              <a:t> 			</a:t>
            </a:r>
            <a:r>
              <a:rPr lang="fr-FR" sz="2800" dirty="0" err="1" smtClean="0">
                <a:solidFill>
                  <a:schemeClr val="bg1">
                    <a:lumMod val="75000"/>
                  </a:schemeClr>
                </a:solidFill>
              </a:rPr>
              <a:t>humans</a:t>
            </a:r>
            <a:r>
              <a:rPr lang="fr-FR" sz="2800" dirty="0" smtClean="0">
                <a:solidFill>
                  <a:schemeClr val="bg1">
                    <a:lumMod val="75000"/>
                  </a:schemeClr>
                </a:solidFill>
              </a:rPr>
              <a:t> use </a:t>
            </a:r>
            <a:r>
              <a:rPr lang="fr-FR" sz="2800" dirty="0" err="1" smtClean="0">
                <a:solidFill>
                  <a:schemeClr val="bg1">
                    <a:lumMod val="75000"/>
                  </a:schemeClr>
                </a:solidFill>
              </a:rPr>
              <a:t>them</a:t>
            </a:r>
            <a:r>
              <a:rPr lang="fr-FR" sz="2800" dirty="0" smtClean="0">
                <a:solidFill>
                  <a:schemeClr val="bg1">
                    <a:lumMod val="75000"/>
                  </a:schemeClr>
                </a:solidFill>
              </a:rPr>
              <a:t> to </a:t>
            </a:r>
            <a:r>
              <a:rPr lang="fr-FR" sz="2800" dirty="0" err="1" smtClean="0">
                <a:solidFill>
                  <a:schemeClr val="bg1">
                    <a:lumMod val="75000"/>
                  </a:schemeClr>
                </a:solidFill>
              </a:rPr>
              <a:t>fabricate</a:t>
            </a:r>
            <a:r>
              <a:rPr lang="fr-FR" sz="2800" dirty="0" smtClean="0">
                <a:solidFill>
                  <a:schemeClr val="bg1">
                    <a:lumMod val="75000"/>
                  </a:schemeClr>
                </a:solidFill>
              </a:rPr>
              <a:t> a </a:t>
            </a:r>
            <a:r>
              <a:rPr lang="fr-FR" sz="2800" dirty="0" err="1" smtClean="0">
                <a:solidFill>
                  <a:schemeClr val="bg1">
                    <a:lumMod val="75000"/>
                  </a:schemeClr>
                </a:solidFill>
              </a:rPr>
              <a:t>biomaterial</a:t>
            </a:r>
            <a:endParaRPr lang="fr-FR" sz="2800" dirty="0" smtClean="0">
              <a:solidFill>
                <a:schemeClr val="bg1">
                  <a:lumMod val="75000"/>
                </a:schemeClr>
              </a:solidFill>
            </a:endParaRPr>
          </a:p>
          <a:p>
            <a:pPr lvl="1"/>
            <a:r>
              <a:rPr lang="fr-FR" sz="2400" dirty="0">
                <a:solidFill>
                  <a:schemeClr val="bg1">
                    <a:lumMod val="75000"/>
                  </a:schemeClr>
                </a:solidFill>
              </a:rPr>
              <a:t>	</a:t>
            </a:r>
            <a:r>
              <a:rPr lang="fr-FR" dirty="0" err="1">
                <a:solidFill>
                  <a:schemeClr val="bg1">
                    <a:lumMod val="75000"/>
                  </a:schemeClr>
                </a:solidFill>
              </a:rPr>
              <a:t>Synthetic</a:t>
            </a:r>
            <a:r>
              <a:rPr lang="fr-FR" dirty="0">
                <a:solidFill>
                  <a:schemeClr val="bg1">
                    <a:lumMod val="75000"/>
                  </a:schemeClr>
                </a:solidFill>
              </a:rPr>
              <a:t> </a:t>
            </a:r>
            <a:r>
              <a:rPr lang="fr-FR" dirty="0" err="1">
                <a:solidFill>
                  <a:schemeClr val="bg1">
                    <a:lumMod val="75000"/>
                  </a:schemeClr>
                </a:solidFill>
              </a:rPr>
              <a:t>materials</a:t>
            </a:r>
            <a:r>
              <a:rPr lang="fr-FR" dirty="0">
                <a:solidFill>
                  <a:schemeClr val="bg1">
                    <a:lumMod val="75000"/>
                  </a:schemeClr>
                </a:solidFill>
              </a:rPr>
              <a:t>: </a:t>
            </a:r>
            <a:r>
              <a:rPr lang="fr-FR" dirty="0" err="1">
                <a:solidFill>
                  <a:schemeClr val="bg1">
                    <a:lumMod val="75000"/>
                  </a:schemeClr>
                </a:solidFill>
              </a:rPr>
              <a:t>these</a:t>
            </a:r>
            <a:r>
              <a:rPr lang="fr-FR" dirty="0">
                <a:solidFill>
                  <a:schemeClr val="bg1">
                    <a:lumMod val="75000"/>
                  </a:schemeClr>
                </a:solidFill>
              </a:rPr>
              <a:t> are </a:t>
            </a:r>
            <a:r>
              <a:rPr lang="fr-FR" dirty="0" err="1">
                <a:solidFill>
                  <a:schemeClr val="bg1">
                    <a:lumMod val="75000"/>
                  </a:schemeClr>
                </a:solidFill>
              </a:rPr>
              <a:t>fabricated</a:t>
            </a:r>
            <a:r>
              <a:rPr lang="fr-FR" dirty="0">
                <a:solidFill>
                  <a:schemeClr val="bg1">
                    <a:lumMod val="75000"/>
                  </a:schemeClr>
                </a:solidFill>
              </a:rPr>
              <a:t> </a:t>
            </a:r>
            <a:r>
              <a:rPr lang="fr-FR" dirty="0" smtClean="0">
                <a:solidFill>
                  <a:schemeClr val="bg1">
                    <a:lumMod val="75000"/>
                  </a:schemeClr>
                </a:solidFill>
              </a:rPr>
              <a:t>	</a:t>
            </a:r>
            <a:r>
              <a:rPr lang="fr-FR" dirty="0" err="1" smtClean="0">
                <a:solidFill>
                  <a:schemeClr val="bg1">
                    <a:lumMod val="75000"/>
                  </a:schemeClr>
                </a:solidFill>
              </a:rPr>
              <a:t>completely</a:t>
            </a:r>
            <a:r>
              <a:rPr lang="fr-FR" dirty="0" smtClean="0">
                <a:solidFill>
                  <a:schemeClr val="bg1">
                    <a:lumMod val="75000"/>
                  </a:schemeClr>
                </a:solidFill>
              </a:rPr>
              <a:t> by </a:t>
            </a:r>
            <a:r>
              <a:rPr lang="fr-FR" dirty="0" err="1" smtClean="0">
                <a:solidFill>
                  <a:schemeClr val="bg1">
                    <a:lumMod val="75000"/>
                  </a:schemeClr>
                </a:solidFill>
              </a:rPr>
              <a:t>humans</a:t>
            </a:r>
            <a:r>
              <a:rPr lang="fr-FR" dirty="0" smtClean="0">
                <a:solidFill>
                  <a:schemeClr val="bg1">
                    <a:lumMod val="75000"/>
                  </a:schemeClr>
                </a:solidFill>
              </a:rPr>
              <a:t> </a:t>
            </a:r>
            <a:r>
              <a:rPr lang="fr-FR" sz="2400" dirty="0" smtClean="0">
                <a:solidFill>
                  <a:schemeClr val="bg1">
                    <a:lumMod val="75000"/>
                  </a:schemeClr>
                </a:solidFill>
              </a:rPr>
              <a:t>					</a:t>
            </a:r>
            <a:r>
              <a:rPr lang="fr-FR" sz="2800" dirty="0">
                <a:solidFill>
                  <a:schemeClr val="tx1">
                    <a:lumMod val="50000"/>
                    <a:lumOff val="50000"/>
                  </a:schemeClr>
                </a:solidFill>
              </a:rPr>
              <a:t>	</a:t>
            </a:r>
            <a:r>
              <a:rPr lang="fr-FR" sz="2800" dirty="0" smtClean="0">
                <a:solidFill>
                  <a:schemeClr val="tx1">
                    <a:lumMod val="50000"/>
                    <a:lumOff val="50000"/>
                  </a:schemeClr>
                </a:solidFill>
              </a:rPr>
              <a:t>	</a:t>
            </a:r>
          </a:p>
          <a:p>
            <a:pPr marL="0" lvl="1"/>
            <a:r>
              <a:rPr lang="fr-FR" b="1" dirty="0" smtClean="0">
                <a:solidFill>
                  <a:srgbClr val="1635AA"/>
                </a:solidFill>
              </a:rPr>
              <a:t>		Natural </a:t>
            </a:r>
            <a:r>
              <a:rPr lang="fr-FR" b="1" dirty="0">
                <a:solidFill>
                  <a:srgbClr val="1635AA"/>
                </a:solidFill>
              </a:rPr>
              <a:t>or/and </a:t>
            </a:r>
            <a:r>
              <a:rPr lang="fr-FR" b="1" dirty="0" err="1">
                <a:solidFill>
                  <a:srgbClr val="1635AA"/>
                </a:solidFill>
              </a:rPr>
              <a:t>synthetic</a:t>
            </a:r>
            <a:r>
              <a:rPr lang="fr-FR" b="1" dirty="0">
                <a:solidFill>
                  <a:srgbClr val="1635AA"/>
                </a:solidFill>
              </a:rPr>
              <a:t> </a:t>
            </a:r>
            <a:r>
              <a:rPr lang="fr-FR" b="1" dirty="0" err="1">
                <a:solidFill>
                  <a:srgbClr val="1635AA"/>
                </a:solidFill>
              </a:rPr>
              <a:t>materials</a:t>
            </a:r>
            <a:endParaRPr lang="fr-FR" b="1" dirty="0">
              <a:solidFill>
                <a:srgbClr val="1635AA"/>
              </a:solidFill>
            </a:endParaRPr>
          </a:p>
        </p:txBody>
      </p:sp>
      <p:sp>
        <p:nvSpPr>
          <p:cNvPr id="14" name="Ellipse 13">
            <a:hlinkClick r:id="" action="ppaction://noaction" highlightClick="1"/>
          </p:cNvPr>
          <p:cNvSpPr/>
          <p:nvPr/>
        </p:nvSpPr>
        <p:spPr>
          <a:xfrm>
            <a:off x="781427" y="1663850"/>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hlinkClick r:id="" action="ppaction://noaction" highlightClick="1"/>
          </p:cNvPr>
          <p:cNvSpPr/>
          <p:nvPr/>
        </p:nvSpPr>
        <p:spPr>
          <a:xfrm>
            <a:off x="787291" y="2604371"/>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hlinkClick r:id="" action="ppaction://noaction" highlightClick="1"/>
          </p:cNvPr>
          <p:cNvSpPr/>
          <p:nvPr/>
        </p:nvSpPr>
        <p:spPr>
          <a:xfrm>
            <a:off x="787291" y="3557439"/>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p:cNvSpPr txBox="1"/>
          <p:nvPr/>
        </p:nvSpPr>
        <p:spPr>
          <a:xfrm>
            <a:off x="3455728" y="5164584"/>
            <a:ext cx="2805750" cy="1015663"/>
          </a:xfrm>
          <a:prstGeom prst="rect">
            <a:avLst/>
          </a:prstGeom>
          <a:noFill/>
        </p:spPr>
        <p:txBody>
          <a:bodyPr wrap="square" rtlCol="0">
            <a:spAutoFit/>
          </a:bodyPr>
          <a:lstStyle/>
          <a:p>
            <a:r>
              <a:rPr lang="fr-FR" sz="2000" b="1" dirty="0" smtClean="0">
                <a:solidFill>
                  <a:srgbClr val="1635AA"/>
                </a:solidFill>
                <a:latin typeface="Comic Sans MS" pitchFamily="66" charset="0"/>
                <a:cs typeface="Comic Sans MS" pitchFamily="66" charset="0"/>
              </a:rPr>
              <a:t>Natural</a:t>
            </a:r>
          </a:p>
          <a:p>
            <a:r>
              <a:rPr lang="fr-FR" sz="2000" b="1" dirty="0" smtClean="0">
                <a:solidFill>
                  <a:srgbClr val="1635AA"/>
                </a:solidFill>
                <a:latin typeface="Comic Sans MS" pitchFamily="66" charset="0"/>
                <a:cs typeface="Comic Sans MS" pitchFamily="66" charset="0"/>
              </a:rPr>
              <a:t>(</a:t>
            </a:r>
            <a:r>
              <a:rPr lang="fr-FR" sz="2000" b="1" dirty="0" err="1" smtClean="0">
                <a:solidFill>
                  <a:srgbClr val="1635AA"/>
                </a:solidFill>
                <a:latin typeface="Comic Sans MS" pitchFamily="66" charset="0"/>
                <a:cs typeface="Comic Sans MS" pitchFamily="66" charset="0"/>
              </a:rPr>
              <a:t>coccolith</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from</a:t>
            </a:r>
            <a:r>
              <a:rPr lang="fr-FR" sz="2000" b="1" dirty="0" smtClean="0">
                <a:solidFill>
                  <a:srgbClr val="1635AA"/>
                </a:solidFill>
                <a:latin typeface="Comic Sans MS" pitchFamily="66" charset="0"/>
                <a:cs typeface="Comic Sans MS" pitchFamily="66" charset="0"/>
              </a:rPr>
              <a:t> coccolithophore)</a:t>
            </a:r>
            <a:endParaRPr lang="fr-FR" sz="2000" b="1" dirty="0">
              <a:solidFill>
                <a:srgbClr val="1635AA"/>
              </a:solidFill>
              <a:latin typeface="Comic Sans MS" pitchFamily="66" charset="0"/>
              <a:cs typeface="Comic Sans MS" pitchFamily="66" charset="0"/>
            </a:endParaRPr>
          </a:p>
        </p:txBody>
      </p:sp>
      <p:sp>
        <p:nvSpPr>
          <p:cNvPr id="20" name="Chevron 19">
            <a:hlinkClick r:id="rId4" action="ppaction://hlinksldjump" highlightClick="1"/>
          </p:cNvPr>
          <p:cNvSpPr/>
          <p:nvPr/>
        </p:nvSpPr>
        <p:spPr>
          <a:xfrm>
            <a:off x="6925597" y="4727853"/>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6965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A </a:t>
            </a:r>
            <a:r>
              <a:rPr lang="fr-FR" dirty="0" err="1" smtClean="0"/>
              <a:t>biomaterial</a:t>
            </a:r>
            <a:r>
              <a:rPr lang="fr-FR" dirty="0" smtClean="0"/>
              <a:t>… </a:t>
            </a:r>
          </a:p>
          <a:p>
            <a:r>
              <a:rPr lang="fr-FR" dirty="0"/>
              <a:t>	</a:t>
            </a:r>
            <a:r>
              <a:rPr lang="fr-FR" dirty="0" smtClean="0"/>
              <a:t>	</a:t>
            </a:r>
            <a:r>
              <a:rPr lang="fr-FR" sz="2800" dirty="0" smtClean="0">
                <a:solidFill>
                  <a:schemeClr val="tx1">
                    <a:lumMod val="75000"/>
                    <a:lumOff val="25000"/>
                  </a:schemeClr>
                </a:solidFill>
              </a:rPr>
              <a:t>Has to </a:t>
            </a:r>
            <a:r>
              <a:rPr lang="fr-FR" sz="2800" dirty="0" err="1" smtClean="0">
                <a:solidFill>
                  <a:schemeClr val="tx1">
                    <a:lumMod val="75000"/>
                    <a:lumOff val="25000"/>
                  </a:schemeClr>
                </a:solidFill>
              </a:rPr>
              <a:t>be</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temporary</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which</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means</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that</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it</a:t>
            </a:r>
            <a:r>
              <a:rPr lang="fr-FR" sz="2800" dirty="0" smtClean="0">
                <a:solidFill>
                  <a:schemeClr val="tx1">
                    <a:lumMod val="75000"/>
                    <a:lumOff val="25000"/>
                  </a:schemeClr>
                </a:solidFill>
              </a:rPr>
              <a:t> has 			to </a:t>
            </a:r>
            <a:r>
              <a:rPr lang="fr-FR" sz="2800" dirty="0" err="1" smtClean="0">
                <a:solidFill>
                  <a:schemeClr val="tx1">
                    <a:lumMod val="75000"/>
                    <a:lumOff val="25000"/>
                  </a:schemeClr>
                </a:solidFill>
              </a:rPr>
              <a:t>disappear</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after</a:t>
            </a:r>
            <a:r>
              <a:rPr lang="fr-FR" sz="2800" dirty="0" smtClean="0">
                <a:solidFill>
                  <a:schemeClr val="tx1">
                    <a:lumMod val="75000"/>
                    <a:lumOff val="25000"/>
                  </a:schemeClr>
                </a:solidFill>
              </a:rPr>
              <a:t> a </a:t>
            </a:r>
            <a:r>
              <a:rPr lang="fr-FR" sz="2800" dirty="0" err="1" smtClean="0">
                <a:solidFill>
                  <a:schemeClr val="tx1">
                    <a:lumMod val="75000"/>
                    <a:lumOff val="25000"/>
                  </a:schemeClr>
                </a:solidFill>
              </a:rPr>
              <a:t>period</a:t>
            </a:r>
            <a:r>
              <a:rPr lang="fr-FR" sz="2800" dirty="0" smtClean="0">
                <a:solidFill>
                  <a:schemeClr val="tx1">
                    <a:lumMod val="75000"/>
                    <a:lumOff val="25000"/>
                  </a:schemeClr>
                </a:solidFill>
              </a:rPr>
              <a:t> of time</a:t>
            </a:r>
          </a:p>
          <a:p>
            <a:r>
              <a:rPr lang="fr-FR" sz="2800" dirty="0">
                <a:solidFill>
                  <a:schemeClr val="tx1">
                    <a:lumMod val="75000"/>
                    <a:lumOff val="25000"/>
                  </a:schemeClr>
                </a:solidFill>
              </a:rPr>
              <a:t>	</a:t>
            </a:r>
            <a:r>
              <a:rPr lang="fr-FR" sz="2800" dirty="0" smtClean="0">
                <a:solidFill>
                  <a:schemeClr val="tx1">
                    <a:lumMod val="75000"/>
                    <a:lumOff val="25000"/>
                  </a:schemeClr>
                </a:solidFill>
              </a:rPr>
              <a:t>	Has to </a:t>
            </a:r>
            <a:r>
              <a:rPr lang="fr-FR" sz="2800" dirty="0" err="1" smtClean="0">
                <a:solidFill>
                  <a:schemeClr val="tx1">
                    <a:lumMod val="75000"/>
                    <a:lumOff val="25000"/>
                  </a:schemeClr>
                </a:solidFill>
              </a:rPr>
              <a:t>be</a:t>
            </a:r>
            <a:r>
              <a:rPr lang="fr-FR" sz="2800" dirty="0" smtClean="0">
                <a:solidFill>
                  <a:schemeClr val="tx1">
                    <a:lumMod val="75000"/>
                    <a:lumOff val="25000"/>
                  </a:schemeClr>
                </a:solidFill>
              </a:rPr>
              <a:t> permanent, </a:t>
            </a:r>
            <a:r>
              <a:rPr lang="fr-FR" sz="2800" dirty="0" err="1" smtClean="0">
                <a:solidFill>
                  <a:schemeClr val="tx1">
                    <a:lumMod val="75000"/>
                    <a:lumOff val="25000"/>
                  </a:schemeClr>
                </a:solidFill>
              </a:rPr>
              <a:t>which</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means</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that</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it</a:t>
            </a:r>
            <a:r>
              <a:rPr lang="fr-FR" sz="2800" dirty="0" smtClean="0">
                <a:solidFill>
                  <a:schemeClr val="tx1">
                    <a:lumMod val="75000"/>
                    <a:lumOff val="25000"/>
                  </a:schemeClr>
                </a:solidFill>
              </a:rPr>
              <a:t> has 			to </a:t>
            </a:r>
            <a:r>
              <a:rPr lang="fr-FR" sz="2800" dirty="0" err="1" smtClean="0">
                <a:solidFill>
                  <a:schemeClr val="tx1">
                    <a:lumMod val="75000"/>
                    <a:lumOff val="25000"/>
                  </a:schemeClr>
                </a:solidFill>
              </a:rPr>
              <a:t>stay</a:t>
            </a:r>
            <a:r>
              <a:rPr lang="fr-FR" sz="2800" dirty="0" smtClean="0">
                <a:solidFill>
                  <a:schemeClr val="tx1">
                    <a:lumMod val="75000"/>
                    <a:lumOff val="25000"/>
                  </a:schemeClr>
                </a:solidFill>
              </a:rPr>
              <a:t> in the body </a:t>
            </a:r>
            <a:r>
              <a:rPr lang="fr-FR" sz="2800" dirty="0" err="1" smtClean="0">
                <a:solidFill>
                  <a:schemeClr val="tx1">
                    <a:lumMod val="75000"/>
                    <a:lumOff val="25000"/>
                  </a:schemeClr>
                </a:solidFill>
              </a:rPr>
              <a:t>during</a:t>
            </a:r>
            <a:r>
              <a:rPr lang="fr-FR" sz="2800" dirty="0" smtClean="0">
                <a:solidFill>
                  <a:schemeClr val="tx1">
                    <a:lumMod val="75000"/>
                    <a:lumOff val="25000"/>
                  </a:schemeClr>
                </a:solidFill>
              </a:rPr>
              <a:t> a </a:t>
            </a:r>
            <a:r>
              <a:rPr lang="fr-FR" sz="2800" dirty="0" err="1" smtClean="0">
                <a:solidFill>
                  <a:schemeClr val="tx1">
                    <a:lumMod val="75000"/>
                    <a:lumOff val="25000"/>
                  </a:schemeClr>
                </a:solidFill>
              </a:rPr>
              <a:t>lifetime</a:t>
            </a:r>
            <a:endParaRPr lang="fr-FR" sz="2800" dirty="0" smtClean="0">
              <a:solidFill>
                <a:schemeClr val="tx1">
                  <a:lumMod val="75000"/>
                  <a:lumOff val="2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Can </a:t>
            </a:r>
            <a:r>
              <a:rPr lang="fr-FR" sz="2800" dirty="0" err="1" smtClean="0">
                <a:solidFill>
                  <a:schemeClr val="tx1">
                    <a:lumMod val="75000"/>
                    <a:lumOff val="25000"/>
                  </a:schemeClr>
                </a:solidFill>
              </a:rPr>
              <a:t>be</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either</a:t>
            </a:r>
            <a:r>
              <a:rPr lang="fr-FR" sz="2800" dirty="0">
                <a:solidFill>
                  <a:schemeClr val="tx1">
                    <a:lumMod val="75000"/>
                    <a:lumOff val="25000"/>
                  </a:schemeClr>
                </a:solidFill>
              </a:rPr>
              <a:t> </a:t>
            </a:r>
            <a:r>
              <a:rPr lang="fr-FR" sz="2800" dirty="0" err="1" smtClean="0">
                <a:solidFill>
                  <a:schemeClr val="tx1">
                    <a:lumMod val="75000"/>
                    <a:lumOff val="25000"/>
                  </a:schemeClr>
                </a:solidFill>
              </a:rPr>
              <a:t>temporary</a:t>
            </a:r>
            <a:r>
              <a:rPr lang="fr-FR" sz="2800" dirty="0" smtClean="0">
                <a:solidFill>
                  <a:schemeClr val="tx1">
                    <a:lumMod val="75000"/>
                    <a:lumOff val="25000"/>
                  </a:schemeClr>
                </a:solidFill>
              </a:rPr>
              <a:t> or permanent</a:t>
            </a:r>
            <a:endParaRPr lang="fr-FR" sz="2800" dirty="0">
              <a:solidFill>
                <a:schemeClr val="tx1">
                  <a:lumMod val="75000"/>
                  <a:lumOff val="25000"/>
                </a:schemeClr>
              </a:solidFill>
            </a:endParaRPr>
          </a:p>
        </p:txBody>
      </p:sp>
      <p:sp>
        <p:nvSpPr>
          <p:cNvPr id="3" name="Titre 2"/>
          <p:cNvSpPr>
            <a:spLocks noGrp="1"/>
          </p:cNvSpPr>
          <p:nvPr>
            <p:ph type="ctrTitle"/>
          </p:nvPr>
        </p:nvSpPr>
        <p:spPr/>
        <p:txBody>
          <a:bodyPr/>
          <a:lstStyle/>
          <a:p>
            <a:r>
              <a:rPr lang="fr-FR" dirty="0" smtClean="0"/>
              <a:t>Question 5</a:t>
            </a:r>
            <a:endParaRPr lang="fr-FR" dirty="0"/>
          </a:p>
        </p:txBody>
      </p:sp>
      <p:sp>
        <p:nvSpPr>
          <p:cNvPr id="4" name="Ellipse 3">
            <a:hlinkClick r:id="rId2" action="ppaction://hlinksldjump" highlightClick="1"/>
          </p:cNvPr>
          <p:cNvSpPr/>
          <p:nvPr/>
        </p:nvSpPr>
        <p:spPr>
          <a:xfrm>
            <a:off x="1108973" y="175584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a:hlinkClick r:id="rId2" action="ppaction://hlinksldjump" highlightClick="1"/>
          </p:cNvPr>
          <p:cNvSpPr/>
          <p:nvPr/>
        </p:nvSpPr>
        <p:spPr>
          <a:xfrm>
            <a:off x="1114837" y="2696364"/>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a:hlinkClick r:id="rId3" action="ppaction://hlinksldjump" highlightClick="1"/>
          </p:cNvPr>
          <p:cNvSpPr/>
          <p:nvPr/>
        </p:nvSpPr>
        <p:spPr>
          <a:xfrm>
            <a:off x="1114837" y="3649432"/>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6377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Congratulations!</a:t>
            </a:r>
            <a:endParaRPr lang="fr-FR" dirty="0"/>
          </a:p>
        </p:txBody>
      </p:sp>
      <p:sp>
        <p:nvSpPr>
          <p:cNvPr id="5" name="ZoneTexte 4"/>
          <p:cNvSpPr txBox="1"/>
          <p:nvPr/>
        </p:nvSpPr>
        <p:spPr>
          <a:xfrm>
            <a:off x="614150" y="4328138"/>
            <a:ext cx="4981432" cy="2246769"/>
          </a:xfrm>
          <a:prstGeom prst="rect">
            <a:avLst/>
          </a:prstGeom>
          <a:noFill/>
        </p:spPr>
        <p:txBody>
          <a:bodyPr wrap="square" rtlCol="0">
            <a:spAutoFit/>
          </a:bodyPr>
          <a:lstStyle/>
          <a:p>
            <a:pPr algn="just"/>
            <a:r>
              <a:rPr lang="en-GB" sz="2000" b="1" dirty="0">
                <a:solidFill>
                  <a:srgbClr val="1635AA"/>
                </a:solidFill>
                <a:latin typeface="Comic Sans MS" pitchFamily="66" charset="0"/>
                <a:cs typeface="Comic Sans MS" pitchFamily="66" charset="0"/>
              </a:rPr>
              <a:t>This property of a biomaterial is linked to what we want to do with it. If, for example, you lose a tooth when you are an adult and you want a new one, you want it to be permanent.</a:t>
            </a:r>
          </a:p>
          <a:p>
            <a:pPr algn="just"/>
            <a:endParaRPr lang="en-GB" sz="2000" b="1" dirty="0">
              <a:solidFill>
                <a:srgbClr val="1635AA"/>
              </a:solidFill>
              <a:latin typeface="Comic Sans MS" pitchFamily="66" charset="0"/>
              <a:cs typeface="Comic Sans MS" pitchFamily="66" charset="0"/>
            </a:endParaRPr>
          </a:p>
        </p:txBody>
      </p:sp>
      <p:pic>
        <p:nvPicPr>
          <p:cNvPr id="6" name="Image 5"/>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874435" y="3611659"/>
            <a:ext cx="3092144" cy="3092144"/>
          </a:xfrm>
          <a:prstGeom prst="rect">
            <a:avLst/>
          </a:prstGeom>
        </p:spPr>
      </p:pic>
      <p:sp>
        <p:nvSpPr>
          <p:cNvPr id="9" name="Ellipse 8">
            <a:hlinkClick r:id="" action="ppaction://noaction" highlightClick="1"/>
          </p:cNvPr>
          <p:cNvSpPr/>
          <p:nvPr/>
        </p:nvSpPr>
        <p:spPr>
          <a:xfrm>
            <a:off x="1108973" y="1755843"/>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1114837" y="2696364"/>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1114837" y="3649432"/>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space réservé du contenu 1"/>
          <p:cNvSpPr>
            <a:spLocks noGrp="1"/>
          </p:cNvSpPr>
          <p:nvPr>
            <p:ph idx="1"/>
          </p:nvPr>
        </p:nvSpPr>
        <p:spPr>
          <a:xfrm>
            <a:off x="444500" y="965202"/>
            <a:ext cx="8915400" cy="4525963"/>
          </a:xfrm>
        </p:spPr>
        <p:txBody>
          <a:bodyPr/>
          <a:lstStyle/>
          <a:p>
            <a:r>
              <a:rPr lang="fr-FR" dirty="0" smtClean="0"/>
              <a:t>A </a:t>
            </a:r>
            <a:r>
              <a:rPr lang="fr-FR" dirty="0" err="1" smtClean="0"/>
              <a:t>biomaterial</a:t>
            </a:r>
            <a:r>
              <a:rPr lang="fr-FR" dirty="0" smtClean="0"/>
              <a:t>… </a:t>
            </a:r>
          </a:p>
          <a:p>
            <a:r>
              <a:rPr lang="fr-FR" dirty="0"/>
              <a:t>	</a:t>
            </a:r>
            <a:r>
              <a:rPr lang="fr-FR" dirty="0" smtClean="0"/>
              <a:t>	</a:t>
            </a:r>
            <a:r>
              <a:rPr lang="fr-FR" sz="2800" dirty="0">
                <a:solidFill>
                  <a:schemeClr val="bg1">
                    <a:lumMod val="75000"/>
                  </a:schemeClr>
                </a:solidFill>
              </a:rPr>
              <a:t>Has to </a:t>
            </a:r>
            <a:r>
              <a:rPr lang="fr-FR" sz="2800" dirty="0" err="1">
                <a:solidFill>
                  <a:schemeClr val="bg1">
                    <a:lumMod val="75000"/>
                  </a:schemeClr>
                </a:solidFill>
              </a:rPr>
              <a:t>be</a:t>
            </a:r>
            <a:r>
              <a:rPr lang="fr-FR" sz="2800" dirty="0">
                <a:solidFill>
                  <a:schemeClr val="bg1">
                    <a:lumMod val="75000"/>
                  </a:schemeClr>
                </a:solidFill>
              </a:rPr>
              <a:t> </a:t>
            </a:r>
            <a:r>
              <a:rPr lang="fr-FR" sz="2800" dirty="0" err="1">
                <a:solidFill>
                  <a:schemeClr val="bg1">
                    <a:lumMod val="75000"/>
                  </a:schemeClr>
                </a:solidFill>
              </a:rPr>
              <a:t>temporary</a:t>
            </a:r>
            <a:r>
              <a:rPr lang="fr-FR" sz="2800" dirty="0">
                <a:solidFill>
                  <a:schemeClr val="bg1">
                    <a:lumMod val="75000"/>
                  </a:schemeClr>
                </a:solidFill>
              </a:rPr>
              <a:t>, </a:t>
            </a:r>
            <a:r>
              <a:rPr lang="fr-FR" sz="2800" dirty="0" err="1">
                <a:solidFill>
                  <a:schemeClr val="bg1">
                    <a:lumMod val="75000"/>
                  </a:schemeClr>
                </a:solidFill>
              </a:rPr>
              <a:t>which</a:t>
            </a:r>
            <a:r>
              <a:rPr lang="fr-FR" sz="2800" dirty="0">
                <a:solidFill>
                  <a:schemeClr val="bg1">
                    <a:lumMod val="75000"/>
                  </a:schemeClr>
                </a:solidFill>
              </a:rPr>
              <a:t> </a:t>
            </a:r>
            <a:r>
              <a:rPr lang="fr-FR" sz="2800" dirty="0" err="1">
                <a:solidFill>
                  <a:schemeClr val="bg1">
                    <a:lumMod val="75000"/>
                  </a:schemeClr>
                </a:solidFill>
              </a:rPr>
              <a:t>means</a:t>
            </a:r>
            <a:r>
              <a:rPr lang="fr-FR" sz="2800" dirty="0">
                <a:solidFill>
                  <a:schemeClr val="bg1">
                    <a:lumMod val="75000"/>
                  </a:schemeClr>
                </a:solidFill>
              </a:rPr>
              <a:t> </a:t>
            </a:r>
            <a:r>
              <a:rPr lang="fr-FR" sz="2800" dirty="0" err="1">
                <a:solidFill>
                  <a:schemeClr val="bg1">
                    <a:lumMod val="75000"/>
                  </a:schemeClr>
                </a:solidFill>
              </a:rPr>
              <a:t>that</a:t>
            </a:r>
            <a:r>
              <a:rPr lang="fr-FR" sz="2800" dirty="0">
                <a:solidFill>
                  <a:schemeClr val="bg1">
                    <a:lumMod val="75000"/>
                  </a:schemeClr>
                </a:solidFill>
              </a:rPr>
              <a:t> </a:t>
            </a:r>
            <a:r>
              <a:rPr lang="fr-FR" sz="2800" dirty="0" err="1">
                <a:solidFill>
                  <a:schemeClr val="bg1">
                    <a:lumMod val="75000"/>
                  </a:schemeClr>
                </a:solidFill>
              </a:rPr>
              <a:t>it</a:t>
            </a:r>
            <a:r>
              <a:rPr lang="fr-FR" sz="2800" dirty="0">
                <a:solidFill>
                  <a:schemeClr val="bg1">
                    <a:lumMod val="75000"/>
                  </a:schemeClr>
                </a:solidFill>
              </a:rPr>
              <a:t> has 			to </a:t>
            </a:r>
            <a:r>
              <a:rPr lang="fr-FR" sz="2800" dirty="0" err="1">
                <a:solidFill>
                  <a:schemeClr val="bg1">
                    <a:lumMod val="75000"/>
                  </a:schemeClr>
                </a:solidFill>
              </a:rPr>
              <a:t>disappear</a:t>
            </a:r>
            <a:r>
              <a:rPr lang="fr-FR" sz="2800" dirty="0">
                <a:solidFill>
                  <a:schemeClr val="bg1">
                    <a:lumMod val="75000"/>
                  </a:schemeClr>
                </a:solidFill>
              </a:rPr>
              <a:t> </a:t>
            </a:r>
            <a:r>
              <a:rPr lang="fr-FR" sz="2800" dirty="0" err="1">
                <a:solidFill>
                  <a:schemeClr val="bg1">
                    <a:lumMod val="75000"/>
                  </a:schemeClr>
                </a:solidFill>
              </a:rPr>
              <a:t>after</a:t>
            </a:r>
            <a:r>
              <a:rPr lang="fr-FR" sz="2800" dirty="0">
                <a:solidFill>
                  <a:schemeClr val="bg1">
                    <a:lumMod val="75000"/>
                  </a:schemeClr>
                </a:solidFill>
              </a:rPr>
              <a:t> a </a:t>
            </a:r>
            <a:r>
              <a:rPr lang="fr-FR" sz="2800" dirty="0" err="1">
                <a:solidFill>
                  <a:schemeClr val="bg1">
                    <a:lumMod val="75000"/>
                  </a:schemeClr>
                </a:solidFill>
              </a:rPr>
              <a:t>period</a:t>
            </a:r>
            <a:r>
              <a:rPr lang="fr-FR" sz="2800" dirty="0">
                <a:solidFill>
                  <a:schemeClr val="bg1">
                    <a:lumMod val="75000"/>
                  </a:schemeClr>
                </a:solidFill>
              </a:rPr>
              <a:t> of time</a:t>
            </a:r>
          </a:p>
          <a:p>
            <a:r>
              <a:rPr lang="fr-FR" sz="2800" dirty="0">
                <a:solidFill>
                  <a:schemeClr val="bg1">
                    <a:lumMod val="75000"/>
                  </a:schemeClr>
                </a:solidFill>
              </a:rPr>
              <a:t>		Has to </a:t>
            </a:r>
            <a:r>
              <a:rPr lang="fr-FR" sz="2800" dirty="0" err="1">
                <a:solidFill>
                  <a:schemeClr val="bg1">
                    <a:lumMod val="75000"/>
                  </a:schemeClr>
                </a:solidFill>
              </a:rPr>
              <a:t>be</a:t>
            </a:r>
            <a:r>
              <a:rPr lang="fr-FR" sz="2800" dirty="0">
                <a:solidFill>
                  <a:schemeClr val="bg1">
                    <a:lumMod val="75000"/>
                  </a:schemeClr>
                </a:solidFill>
              </a:rPr>
              <a:t> permanent, </a:t>
            </a:r>
            <a:r>
              <a:rPr lang="fr-FR" sz="2800" dirty="0" err="1">
                <a:solidFill>
                  <a:schemeClr val="bg1">
                    <a:lumMod val="75000"/>
                  </a:schemeClr>
                </a:solidFill>
              </a:rPr>
              <a:t>which</a:t>
            </a:r>
            <a:r>
              <a:rPr lang="fr-FR" sz="2800" dirty="0">
                <a:solidFill>
                  <a:schemeClr val="bg1">
                    <a:lumMod val="75000"/>
                  </a:schemeClr>
                </a:solidFill>
              </a:rPr>
              <a:t> </a:t>
            </a:r>
            <a:r>
              <a:rPr lang="fr-FR" sz="2800" dirty="0" err="1">
                <a:solidFill>
                  <a:schemeClr val="bg1">
                    <a:lumMod val="75000"/>
                  </a:schemeClr>
                </a:solidFill>
              </a:rPr>
              <a:t>means</a:t>
            </a:r>
            <a:r>
              <a:rPr lang="fr-FR" sz="2800" dirty="0">
                <a:solidFill>
                  <a:schemeClr val="bg1">
                    <a:lumMod val="75000"/>
                  </a:schemeClr>
                </a:solidFill>
              </a:rPr>
              <a:t> </a:t>
            </a:r>
            <a:r>
              <a:rPr lang="fr-FR" sz="2800" dirty="0" err="1">
                <a:solidFill>
                  <a:schemeClr val="bg1">
                    <a:lumMod val="75000"/>
                  </a:schemeClr>
                </a:solidFill>
              </a:rPr>
              <a:t>that</a:t>
            </a:r>
            <a:r>
              <a:rPr lang="fr-FR" sz="2800" dirty="0">
                <a:solidFill>
                  <a:schemeClr val="bg1">
                    <a:lumMod val="75000"/>
                  </a:schemeClr>
                </a:solidFill>
              </a:rPr>
              <a:t> </a:t>
            </a:r>
            <a:r>
              <a:rPr lang="fr-FR" sz="2800" dirty="0" err="1">
                <a:solidFill>
                  <a:schemeClr val="bg1">
                    <a:lumMod val="75000"/>
                  </a:schemeClr>
                </a:solidFill>
              </a:rPr>
              <a:t>it</a:t>
            </a:r>
            <a:r>
              <a:rPr lang="fr-FR" sz="2800" dirty="0">
                <a:solidFill>
                  <a:schemeClr val="bg1">
                    <a:lumMod val="75000"/>
                  </a:schemeClr>
                </a:solidFill>
              </a:rPr>
              <a:t> has 			to </a:t>
            </a:r>
            <a:r>
              <a:rPr lang="fr-FR" sz="2800" dirty="0" err="1">
                <a:solidFill>
                  <a:schemeClr val="bg1">
                    <a:lumMod val="75000"/>
                  </a:schemeClr>
                </a:solidFill>
              </a:rPr>
              <a:t>stay</a:t>
            </a:r>
            <a:r>
              <a:rPr lang="fr-FR" sz="2800" dirty="0">
                <a:solidFill>
                  <a:schemeClr val="bg1">
                    <a:lumMod val="75000"/>
                  </a:schemeClr>
                </a:solidFill>
              </a:rPr>
              <a:t> in the body </a:t>
            </a:r>
            <a:r>
              <a:rPr lang="fr-FR" sz="2800" dirty="0" err="1">
                <a:solidFill>
                  <a:schemeClr val="bg1">
                    <a:lumMod val="75000"/>
                  </a:schemeClr>
                </a:solidFill>
              </a:rPr>
              <a:t>during</a:t>
            </a:r>
            <a:r>
              <a:rPr lang="fr-FR" sz="2800" dirty="0">
                <a:solidFill>
                  <a:schemeClr val="bg1">
                    <a:lumMod val="75000"/>
                  </a:schemeClr>
                </a:solidFill>
              </a:rPr>
              <a:t> a </a:t>
            </a:r>
            <a:r>
              <a:rPr lang="fr-FR" sz="2800" dirty="0" err="1">
                <a:solidFill>
                  <a:schemeClr val="bg1">
                    <a:lumMod val="75000"/>
                  </a:schemeClr>
                </a:solidFill>
              </a:rPr>
              <a:t>lifetime</a:t>
            </a:r>
            <a:endParaRPr lang="fr-FR" sz="2800" dirty="0">
              <a:solidFill>
                <a:schemeClr val="bg1">
                  <a:lumMod val="7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a:t>
            </a:r>
            <a:r>
              <a:rPr lang="fr-FR" sz="2800" b="1" dirty="0"/>
              <a:t>Can </a:t>
            </a:r>
            <a:r>
              <a:rPr lang="fr-FR" sz="2800" b="1" dirty="0" err="1"/>
              <a:t>be</a:t>
            </a:r>
            <a:r>
              <a:rPr lang="fr-FR" sz="2800" b="1" dirty="0"/>
              <a:t> </a:t>
            </a:r>
            <a:r>
              <a:rPr lang="fr-FR" sz="2800" b="1" dirty="0" err="1"/>
              <a:t>either</a:t>
            </a:r>
            <a:r>
              <a:rPr lang="fr-FR" sz="2800" b="1" dirty="0"/>
              <a:t> </a:t>
            </a:r>
            <a:r>
              <a:rPr lang="fr-FR" sz="2800" b="1" dirty="0" err="1"/>
              <a:t>temporary</a:t>
            </a:r>
            <a:r>
              <a:rPr lang="fr-FR" sz="2800" b="1" dirty="0"/>
              <a:t> or permanent</a:t>
            </a:r>
          </a:p>
        </p:txBody>
      </p:sp>
      <p:sp>
        <p:nvSpPr>
          <p:cNvPr id="12" name="Chevron 11">
            <a:hlinkClick r:id="rId3" action="ppaction://hlinksldjump" highlightClick="1"/>
          </p:cNvPr>
          <p:cNvSpPr/>
          <p:nvPr/>
        </p:nvSpPr>
        <p:spPr>
          <a:xfrm>
            <a:off x="2355710" y="5966195"/>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45422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err="1"/>
              <a:t>Ooooh</a:t>
            </a:r>
            <a:r>
              <a:rPr lang="fr-FR" dirty="0"/>
              <a:t>…You </a:t>
            </a:r>
            <a:r>
              <a:rPr lang="fr-FR" dirty="0" err="1"/>
              <a:t>will</a:t>
            </a:r>
            <a:r>
              <a:rPr lang="fr-FR" dirty="0"/>
              <a:t> </a:t>
            </a:r>
            <a:r>
              <a:rPr lang="fr-FR" dirty="0" err="1"/>
              <a:t>be</a:t>
            </a:r>
            <a:r>
              <a:rPr lang="fr-FR" dirty="0"/>
              <a:t> </a:t>
            </a:r>
            <a:r>
              <a:rPr lang="fr-FR" dirty="0" err="1"/>
              <a:t>better</a:t>
            </a:r>
            <a:r>
              <a:rPr lang="fr-FR" dirty="0"/>
              <a:t> </a:t>
            </a:r>
            <a:r>
              <a:rPr lang="fr-FR" dirty="0" err="1"/>
              <a:t>next</a:t>
            </a:r>
            <a:r>
              <a:rPr lang="fr-FR" dirty="0"/>
              <a:t> time!</a:t>
            </a:r>
          </a:p>
        </p:txBody>
      </p:sp>
      <p:sp>
        <p:nvSpPr>
          <p:cNvPr id="5" name="ZoneTexte 4"/>
          <p:cNvSpPr txBox="1"/>
          <p:nvPr/>
        </p:nvSpPr>
        <p:spPr>
          <a:xfrm>
            <a:off x="614150" y="4328138"/>
            <a:ext cx="4981432" cy="2246769"/>
          </a:xfrm>
          <a:prstGeom prst="rect">
            <a:avLst/>
          </a:prstGeom>
          <a:noFill/>
        </p:spPr>
        <p:txBody>
          <a:bodyPr wrap="square" rtlCol="0">
            <a:spAutoFit/>
          </a:bodyPr>
          <a:lstStyle/>
          <a:p>
            <a:pPr algn="just"/>
            <a:r>
              <a:rPr lang="en-GB" sz="2000" b="1" dirty="0">
                <a:solidFill>
                  <a:srgbClr val="1635AA"/>
                </a:solidFill>
                <a:latin typeface="Comic Sans MS" pitchFamily="66" charset="0"/>
                <a:cs typeface="Comic Sans MS" pitchFamily="66" charset="0"/>
              </a:rPr>
              <a:t>This property of a biomaterial is linked to what we want to do with it. If, for example, you lose a tooth when you are an adult and you want a new one, you want it to be permanent.</a:t>
            </a:r>
          </a:p>
          <a:p>
            <a:pPr algn="just"/>
            <a:endParaRPr lang="en-GB" sz="2000" b="1" dirty="0">
              <a:solidFill>
                <a:srgbClr val="1635AA"/>
              </a:solidFill>
              <a:latin typeface="Comic Sans MS" pitchFamily="66" charset="0"/>
              <a:cs typeface="Comic Sans MS" pitchFamily="66" charset="0"/>
            </a:endParaRPr>
          </a:p>
        </p:txBody>
      </p:sp>
      <p:pic>
        <p:nvPicPr>
          <p:cNvPr id="6" name="Image 5"/>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874435" y="3611659"/>
            <a:ext cx="3092144" cy="3092144"/>
          </a:xfrm>
          <a:prstGeom prst="rect">
            <a:avLst/>
          </a:prstGeom>
        </p:spPr>
      </p:pic>
      <p:sp>
        <p:nvSpPr>
          <p:cNvPr id="8" name="Chevron 7">
            <a:hlinkClick r:id="rId3" action="ppaction://hlinksldjump" highlightClick="1"/>
          </p:cNvPr>
          <p:cNvSpPr/>
          <p:nvPr/>
        </p:nvSpPr>
        <p:spPr>
          <a:xfrm>
            <a:off x="2355710" y="5966195"/>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hlinkClick r:id="" action="ppaction://noaction" highlightClick="1"/>
          </p:cNvPr>
          <p:cNvSpPr/>
          <p:nvPr/>
        </p:nvSpPr>
        <p:spPr>
          <a:xfrm>
            <a:off x="1108973" y="1755843"/>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1114837" y="2696364"/>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1114837" y="3649432"/>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space réservé du contenu 1"/>
          <p:cNvSpPr>
            <a:spLocks noGrp="1"/>
          </p:cNvSpPr>
          <p:nvPr>
            <p:ph idx="1"/>
          </p:nvPr>
        </p:nvSpPr>
        <p:spPr>
          <a:xfrm>
            <a:off x="444500" y="965202"/>
            <a:ext cx="8915400" cy="4525963"/>
          </a:xfrm>
        </p:spPr>
        <p:txBody>
          <a:bodyPr/>
          <a:lstStyle/>
          <a:p>
            <a:r>
              <a:rPr lang="fr-FR" dirty="0" smtClean="0"/>
              <a:t>A </a:t>
            </a:r>
            <a:r>
              <a:rPr lang="fr-FR" dirty="0" err="1" smtClean="0"/>
              <a:t>biomaterial</a:t>
            </a:r>
            <a:r>
              <a:rPr lang="fr-FR" dirty="0" smtClean="0"/>
              <a:t>… </a:t>
            </a:r>
          </a:p>
          <a:p>
            <a:r>
              <a:rPr lang="fr-FR" dirty="0"/>
              <a:t>	</a:t>
            </a:r>
            <a:r>
              <a:rPr lang="fr-FR" dirty="0" smtClean="0"/>
              <a:t>	</a:t>
            </a:r>
            <a:r>
              <a:rPr lang="fr-FR" sz="2800" dirty="0">
                <a:solidFill>
                  <a:schemeClr val="bg1">
                    <a:lumMod val="75000"/>
                  </a:schemeClr>
                </a:solidFill>
              </a:rPr>
              <a:t>Has to </a:t>
            </a:r>
            <a:r>
              <a:rPr lang="fr-FR" sz="2800" dirty="0" err="1">
                <a:solidFill>
                  <a:schemeClr val="bg1">
                    <a:lumMod val="75000"/>
                  </a:schemeClr>
                </a:solidFill>
              </a:rPr>
              <a:t>be</a:t>
            </a:r>
            <a:r>
              <a:rPr lang="fr-FR" sz="2800" dirty="0">
                <a:solidFill>
                  <a:schemeClr val="bg1">
                    <a:lumMod val="75000"/>
                  </a:schemeClr>
                </a:solidFill>
              </a:rPr>
              <a:t> </a:t>
            </a:r>
            <a:r>
              <a:rPr lang="fr-FR" sz="2800" dirty="0" err="1">
                <a:solidFill>
                  <a:schemeClr val="bg1">
                    <a:lumMod val="75000"/>
                  </a:schemeClr>
                </a:solidFill>
              </a:rPr>
              <a:t>temporary</a:t>
            </a:r>
            <a:r>
              <a:rPr lang="fr-FR" sz="2800" dirty="0">
                <a:solidFill>
                  <a:schemeClr val="bg1">
                    <a:lumMod val="75000"/>
                  </a:schemeClr>
                </a:solidFill>
              </a:rPr>
              <a:t>, </a:t>
            </a:r>
            <a:r>
              <a:rPr lang="fr-FR" sz="2800" dirty="0" err="1">
                <a:solidFill>
                  <a:schemeClr val="bg1">
                    <a:lumMod val="75000"/>
                  </a:schemeClr>
                </a:solidFill>
              </a:rPr>
              <a:t>which</a:t>
            </a:r>
            <a:r>
              <a:rPr lang="fr-FR" sz="2800" dirty="0">
                <a:solidFill>
                  <a:schemeClr val="bg1">
                    <a:lumMod val="75000"/>
                  </a:schemeClr>
                </a:solidFill>
              </a:rPr>
              <a:t> </a:t>
            </a:r>
            <a:r>
              <a:rPr lang="fr-FR" sz="2800" dirty="0" err="1">
                <a:solidFill>
                  <a:schemeClr val="bg1">
                    <a:lumMod val="75000"/>
                  </a:schemeClr>
                </a:solidFill>
              </a:rPr>
              <a:t>means</a:t>
            </a:r>
            <a:r>
              <a:rPr lang="fr-FR" sz="2800" dirty="0">
                <a:solidFill>
                  <a:schemeClr val="bg1">
                    <a:lumMod val="75000"/>
                  </a:schemeClr>
                </a:solidFill>
              </a:rPr>
              <a:t> </a:t>
            </a:r>
            <a:r>
              <a:rPr lang="fr-FR" sz="2800" dirty="0" err="1">
                <a:solidFill>
                  <a:schemeClr val="bg1">
                    <a:lumMod val="75000"/>
                  </a:schemeClr>
                </a:solidFill>
              </a:rPr>
              <a:t>that</a:t>
            </a:r>
            <a:r>
              <a:rPr lang="fr-FR" sz="2800" dirty="0">
                <a:solidFill>
                  <a:schemeClr val="bg1">
                    <a:lumMod val="75000"/>
                  </a:schemeClr>
                </a:solidFill>
              </a:rPr>
              <a:t> </a:t>
            </a:r>
            <a:r>
              <a:rPr lang="fr-FR" sz="2800" dirty="0" err="1">
                <a:solidFill>
                  <a:schemeClr val="bg1">
                    <a:lumMod val="75000"/>
                  </a:schemeClr>
                </a:solidFill>
              </a:rPr>
              <a:t>it</a:t>
            </a:r>
            <a:r>
              <a:rPr lang="fr-FR" sz="2800" dirty="0">
                <a:solidFill>
                  <a:schemeClr val="bg1">
                    <a:lumMod val="75000"/>
                  </a:schemeClr>
                </a:solidFill>
              </a:rPr>
              <a:t> has 			to </a:t>
            </a:r>
            <a:r>
              <a:rPr lang="fr-FR" sz="2800" dirty="0" err="1">
                <a:solidFill>
                  <a:schemeClr val="bg1">
                    <a:lumMod val="75000"/>
                  </a:schemeClr>
                </a:solidFill>
              </a:rPr>
              <a:t>disappear</a:t>
            </a:r>
            <a:r>
              <a:rPr lang="fr-FR" sz="2800" dirty="0">
                <a:solidFill>
                  <a:schemeClr val="bg1">
                    <a:lumMod val="75000"/>
                  </a:schemeClr>
                </a:solidFill>
              </a:rPr>
              <a:t> </a:t>
            </a:r>
            <a:r>
              <a:rPr lang="fr-FR" sz="2800" dirty="0" err="1">
                <a:solidFill>
                  <a:schemeClr val="bg1">
                    <a:lumMod val="75000"/>
                  </a:schemeClr>
                </a:solidFill>
              </a:rPr>
              <a:t>after</a:t>
            </a:r>
            <a:r>
              <a:rPr lang="fr-FR" sz="2800" dirty="0">
                <a:solidFill>
                  <a:schemeClr val="bg1">
                    <a:lumMod val="75000"/>
                  </a:schemeClr>
                </a:solidFill>
              </a:rPr>
              <a:t> a </a:t>
            </a:r>
            <a:r>
              <a:rPr lang="fr-FR" sz="2800" dirty="0" err="1">
                <a:solidFill>
                  <a:schemeClr val="bg1">
                    <a:lumMod val="75000"/>
                  </a:schemeClr>
                </a:solidFill>
              </a:rPr>
              <a:t>period</a:t>
            </a:r>
            <a:r>
              <a:rPr lang="fr-FR" sz="2800" dirty="0">
                <a:solidFill>
                  <a:schemeClr val="bg1">
                    <a:lumMod val="75000"/>
                  </a:schemeClr>
                </a:solidFill>
              </a:rPr>
              <a:t> of time</a:t>
            </a:r>
          </a:p>
          <a:p>
            <a:r>
              <a:rPr lang="fr-FR" sz="2800" dirty="0">
                <a:solidFill>
                  <a:schemeClr val="bg1">
                    <a:lumMod val="75000"/>
                  </a:schemeClr>
                </a:solidFill>
              </a:rPr>
              <a:t>		Has to </a:t>
            </a:r>
            <a:r>
              <a:rPr lang="fr-FR" sz="2800" dirty="0" err="1">
                <a:solidFill>
                  <a:schemeClr val="bg1">
                    <a:lumMod val="75000"/>
                  </a:schemeClr>
                </a:solidFill>
              </a:rPr>
              <a:t>be</a:t>
            </a:r>
            <a:r>
              <a:rPr lang="fr-FR" sz="2800" dirty="0">
                <a:solidFill>
                  <a:schemeClr val="bg1">
                    <a:lumMod val="75000"/>
                  </a:schemeClr>
                </a:solidFill>
              </a:rPr>
              <a:t> permanent, </a:t>
            </a:r>
            <a:r>
              <a:rPr lang="fr-FR" sz="2800" dirty="0" err="1">
                <a:solidFill>
                  <a:schemeClr val="bg1">
                    <a:lumMod val="75000"/>
                  </a:schemeClr>
                </a:solidFill>
              </a:rPr>
              <a:t>which</a:t>
            </a:r>
            <a:r>
              <a:rPr lang="fr-FR" sz="2800" dirty="0">
                <a:solidFill>
                  <a:schemeClr val="bg1">
                    <a:lumMod val="75000"/>
                  </a:schemeClr>
                </a:solidFill>
              </a:rPr>
              <a:t> </a:t>
            </a:r>
            <a:r>
              <a:rPr lang="fr-FR" sz="2800" dirty="0" err="1">
                <a:solidFill>
                  <a:schemeClr val="bg1">
                    <a:lumMod val="75000"/>
                  </a:schemeClr>
                </a:solidFill>
              </a:rPr>
              <a:t>means</a:t>
            </a:r>
            <a:r>
              <a:rPr lang="fr-FR" sz="2800" dirty="0">
                <a:solidFill>
                  <a:schemeClr val="bg1">
                    <a:lumMod val="75000"/>
                  </a:schemeClr>
                </a:solidFill>
              </a:rPr>
              <a:t> </a:t>
            </a:r>
            <a:r>
              <a:rPr lang="fr-FR" sz="2800" dirty="0" err="1">
                <a:solidFill>
                  <a:schemeClr val="bg1">
                    <a:lumMod val="75000"/>
                  </a:schemeClr>
                </a:solidFill>
              </a:rPr>
              <a:t>that</a:t>
            </a:r>
            <a:r>
              <a:rPr lang="fr-FR" sz="2800" dirty="0">
                <a:solidFill>
                  <a:schemeClr val="bg1">
                    <a:lumMod val="75000"/>
                  </a:schemeClr>
                </a:solidFill>
              </a:rPr>
              <a:t> </a:t>
            </a:r>
            <a:r>
              <a:rPr lang="fr-FR" sz="2800" dirty="0" err="1">
                <a:solidFill>
                  <a:schemeClr val="bg1">
                    <a:lumMod val="75000"/>
                  </a:schemeClr>
                </a:solidFill>
              </a:rPr>
              <a:t>it</a:t>
            </a:r>
            <a:r>
              <a:rPr lang="fr-FR" sz="2800" dirty="0">
                <a:solidFill>
                  <a:schemeClr val="bg1">
                    <a:lumMod val="75000"/>
                  </a:schemeClr>
                </a:solidFill>
              </a:rPr>
              <a:t> has 			to </a:t>
            </a:r>
            <a:r>
              <a:rPr lang="fr-FR" sz="2800" dirty="0" err="1">
                <a:solidFill>
                  <a:schemeClr val="bg1">
                    <a:lumMod val="75000"/>
                  </a:schemeClr>
                </a:solidFill>
              </a:rPr>
              <a:t>stay</a:t>
            </a:r>
            <a:r>
              <a:rPr lang="fr-FR" sz="2800" dirty="0">
                <a:solidFill>
                  <a:schemeClr val="bg1">
                    <a:lumMod val="75000"/>
                  </a:schemeClr>
                </a:solidFill>
              </a:rPr>
              <a:t> in the body </a:t>
            </a:r>
            <a:r>
              <a:rPr lang="fr-FR" sz="2800" dirty="0" err="1">
                <a:solidFill>
                  <a:schemeClr val="bg1">
                    <a:lumMod val="75000"/>
                  </a:schemeClr>
                </a:solidFill>
              </a:rPr>
              <a:t>during</a:t>
            </a:r>
            <a:r>
              <a:rPr lang="fr-FR" sz="2800" dirty="0">
                <a:solidFill>
                  <a:schemeClr val="bg1">
                    <a:lumMod val="75000"/>
                  </a:schemeClr>
                </a:solidFill>
              </a:rPr>
              <a:t> a </a:t>
            </a:r>
            <a:r>
              <a:rPr lang="fr-FR" sz="2800" dirty="0" err="1">
                <a:solidFill>
                  <a:schemeClr val="bg1">
                    <a:lumMod val="75000"/>
                  </a:schemeClr>
                </a:solidFill>
              </a:rPr>
              <a:t>lifetime</a:t>
            </a:r>
            <a:endParaRPr lang="fr-FR" sz="2800" dirty="0">
              <a:solidFill>
                <a:schemeClr val="bg1">
                  <a:lumMod val="7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a:t>
            </a:r>
            <a:r>
              <a:rPr lang="fr-FR" sz="2800" b="1" dirty="0"/>
              <a:t>Can </a:t>
            </a:r>
            <a:r>
              <a:rPr lang="fr-FR" sz="2800" b="1" dirty="0" err="1"/>
              <a:t>be</a:t>
            </a:r>
            <a:r>
              <a:rPr lang="fr-FR" sz="2800" b="1" dirty="0"/>
              <a:t> </a:t>
            </a:r>
            <a:r>
              <a:rPr lang="fr-FR" sz="2800" b="1" dirty="0" err="1"/>
              <a:t>either</a:t>
            </a:r>
            <a:r>
              <a:rPr lang="fr-FR" sz="2800" b="1" dirty="0"/>
              <a:t> </a:t>
            </a:r>
            <a:r>
              <a:rPr lang="fr-FR" sz="2800" b="1" dirty="0" err="1"/>
              <a:t>temporary</a:t>
            </a:r>
            <a:r>
              <a:rPr lang="fr-FR" sz="2800" b="1" dirty="0"/>
              <a:t> or permanent</a:t>
            </a:r>
          </a:p>
        </p:txBody>
      </p:sp>
    </p:spTree>
    <p:extLst>
      <p:ext uri="{BB962C8B-B14F-4D97-AF65-F5344CB8AC3E}">
        <p14:creationId xmlns:p14="http://schemas.microsoft.com/office/powerpoint/2010/main" val="524534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7896" y="965202"/>
            <a:ext cx="9748103" cy="4525963"/>
          </a:xfrm>
        </p:spPr>
        <p:txBody>
          <a:bodyPr/>
          <a:lstStyle/>
          <a:p>
            <a:r>
              <a:rPr lang="fr-FR" dirty="0" smtClean="0"/>
              <a:t>A </a:t>
            </a:r>
            <a:r>
              <a:rPr lang="fr-FR" dirty="0" err="1" smtClean="0"/>
              <a:t>biomaterial</a:t>
            </a:r>
            <a:r>
              <a:rPr lang="fr-FR" dirty="0" smtClean="0"/>
              <a:t> has to </a:t>
            </a:r>
            <a:r>
              <a:rPr lang="fr-FR" dirty="0" err="1" smtClean="0"/>
              <a:t>be</a:t>
            </a:r>
            <a:r>
              <a:rPr lang="fr-FR" dirty="0" smtClean="0"/>
              <a:t> biocompatible, </a:t>
            </a:r>
            <a:r>
              <a:rPr lang="fr-FR" dirty="0" err="1" smtClean="0"/>
              <a:t>which</a:t>
            </a:r>
            <a:r>
              <a:rPr lang="fr-FR" dirty="0" smtClean="0"/>
              <a:t> </a:t>
            </a:r>
            <a:r>
              <a:rPr lang="fr-FR" dirty="0" err="1" smtClean="0"/>
              <a:t>means</a:t>
            </a:r>
            <a:r>
              <a:rPr lang="fr-FR" dirty="0" smtClean="0"/>
              <a:t> </a:t>
            </a:r>
            <a:r>
              <a:rPr lang="fr-FR" dirty="0" err="1" smtClean="0"/>
              <a:t>several</a:t>
            </a:r>
            <a:r>
              <a:rPr lang="fr-FR" dirty="0" smtClean="0"/>
              <a:t> </a:t>
            </a:r>
            <a:r>
              <a:rPr lang="fr-FR" dirty="0" err="1" smtClean="0"/>
              <a:t>things</a:t>
            </a:r>
            <a:r>
              <a:rPr lang="fr-FR" dirty="0" smtClean="0"/>
              <a:t>. </a:t>
            </a:r>
            <a:r>
              <a:rPr lang="fr-FR" dirty="0" err="1" smtClean="0"/>
              <a:t>Which</a:t>
            </a:r>
            <a:r>
              <a:rPr lang="fr-FR" dirty="0" smtClean="0"/>
              <a:t> one of </a:t>
            </a:r>
            <a:r>
              <a:rPr lang="fr-FR" dirty="0" err="1" smtClean="0"/>
              <a:t>these</a:t>
            </a:r>
            <a:r>
              <a:rPr lang="fr-FR" dirty="0" smtClean="0"/>
              <a:t> </a:t>
            </a:r>
            <a:r>
              <a:rPr lang="fr-FR" dirty="0" err="1" smtClean="0"/>
              <a:t>is</a:t>
            </a:r>
            <a:r>
              <a:rPr lang="fr-FR" dirty="0" smtClean="0"/>
              <a:t> </a:t>
            </a:r>
            <a:r>
              <a:rPr lang="fr-FR" dirty="0" err="1" smtClean="0"/>
              <a:t>wrong</a:t>
            </a:r>
            <a:r>
              <a:rPr lang="fr-FR" dirty="0" smtClean="0"/>
              <a:t>?</a:t>
            </a:r>
          </a:p>
          <a:p>
            <a:r>
              <a:rPr lang="fr-FR" sz="2800" dirty="0" smtClean="0">
                <a:solidFill>
                  <a:schemeClr val="tx1">
                    <a:lumMod val="50000"/>
                    <a:lumOff val="50000"/>
                  </a:schemeClr>
                </a:solidFill>
              </a:rPr>
              <a:t>		</a:t>
            </a:r>
            <a:r>
              <a:rPr lang="fr-FR" sz="2800" dirty="0" smtClean="0">
                <a:solidFill>
                  <a:schemeClr val="tx1">
                    <a:lumMod val="75000"/>
                    <a:lumOff val="25000"/>
                  </a:schemeClr>
                </a:solidFill>
              </a:rPr>
              <a:t>The body must not </a:t>
            </a:r>
            <a:r>
              <a:rPr lang="fr-FR" sz="2800" dirty="0" err="1" smtClean="0">
                <a:solidFill>
                  <a:schemeClr val="tx1">
                    <a:lumMod val="75000"/>
                    <a:lumOff val="25000"/>
                  </a:schemeClr>
                </a:solidFill>
              </a:rPr>
              <a:t>fight</a:t>
            </a:r>
            <a:r>
              <a:rPr lang="fr-FR" sz="2800" dirty="0" smtClean="0">
                <a:solidFill>
                  <a:schemeClr val="tx1">
                    <a:lumMod val="75000"/>
                    <a:lumOff val="25000"/>
                  </a:schemeClr>
                </a:solidFill>
              </a:rPr>
              <a:t> or </a:t>
            </a:r>
            <a:r>
              <a:rPr lang="fr-FR" sz="2800" dirty="0" err="1" smtClean="0">
                <a:solidFill>
                  <a:schemeClr val="tx1">
                    <a:lumMod val="75000"/>
                    <a:lumOff val="25000"/>
                  </a:schemeClr>
                </a:solidFill>
              </a:rPr>
              <a:t>attack</a:t>
            </a:r>
            <a:r>
              <a:rPr lang="fr-FR" sz="2800" dirty="0" smtClean="0">
                <a:solidFill>
                  <a:schemeClr val="tx1">
                    <a:lumMod val="75000"/>
                    <a:lumOff val="25000"/>
                  </a:schemeClr>
                </a:solidFill>
              </a:rPr>
              <a:t> the </a:t>
            </a:r>
            <a:r>
              <a:rPr lang="fr-FR" sz="2800" dirty="0" err="1" smtClean="0">
                <a:solidFill>
                  <a:schemeClr val="tx1">
                    <a:lumMod val="75000"/>
                    <a:lumOff val="25000"/>
                  </a:schemeClr>
                </a:solidFill>
              </a:rPr>
              <a:t>biomaterial</a:t>
            </a:r>
            <a:endParaRPr lang="fr-FR" sz="2800" dirty="0" smtClean="0">
              <a:solidFill>
                <a:schemeClr val="tx1">
                  <a:lumMod val="75000"/>
                  <a:lumOff val="25000"/>
                </a:schemeClr>
              </a:solidFill>
            </a:endParaRPr>
          </a:p>
          <a:p>
            <a:r>
              <a:rPr lang="fr-FR" sz="2800" dirty="0" smtClean="0">
                <a:solidFill>
                  <a:schemeClr val="tx1">
                    <a:lumMod val="75000"/>
                    <a:lumOff val="25000"/>
                  </a:schemeClr>
                </a:solidFill>
              </a:rPr>
              <a:t>		The </a:t>
            </a:r>
            <a:r>
              <a:rPr lang="fr-FR" sz="2800" dirty="0" err="1" smtClean="0">
                <a:solidFill>
                  <a:schemeClr val="tx1">
                    <a:lumMod val="75000"/>
                    <a:lumOff val="25000"/>
                  </a:schemeClr>
                </a:solidFill>
              </a:rPr>
              <a:t>biomaterial</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can</a:t>
            </a:r>
            <a:r>
              <a:rPr lang="fr-FR" sz="2800" dirty="0" smtClean="0">
                <a:solidFill>
                  <a:schemeClr val="tx1">
                    <a:lumMod val="75000"/>
                    <a:lumOff val="25000"/>
                  </a:schemeClr>
                </a:solidFill>
              </a:rPr>
              <a:t> cause </a:t>
            </a:r>
            <a:r>
              <a:rPr lang="fr-FR" sz="2800" dirty="0" err="1" smtClean="0">
                <a:solidFill>
                  <a:schemeClr val="tx1">
                    <a:lumMod val="75000"/>
                    <a:lumOff val="25000"/>
                  </a:schemeClr>
                </a:solidFill>
              </a:rPr>
              <a:t>allergic</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reactions</a:t>
            </a:r>
            <a:endParaRPr lang="fr-FR" sz="2800" dirty="0" smtClean="0">
              <a:solidFill>
                <a:schemeClr val="tx1">
                  <a:lumMod val="75000"/>
                  <a:lumOff val="25000"/>
                </a:schemeClr>
              </a:solidFill>
            </a:endParaRPr>
          </a:p>
          <a:p>
            <a:r>
              <a:rPr lang="fr-FR" sz="2800" dirty="0" smtClean="0">
                <a:solidFill>
                  <a:schemeClr val="tx1">
                    <a:lumMod val="75000"/>
                    <a:lumOff val="25000"/>
                  </a:schemeClr>
                </a:solidFill>
              </a:rPr>
              <a:t>		The </a:t>
            </a:r>
            <a:r>
              <a:rPr lang="fr-FR" sz="2800" dirty="0" err="1" smtClean="0">
                <a:solidFill>
                  <a:schemeClr val="tx1">
                    <a:lumMod val="75000"/>
                    <a:lumOff val="25000"/>
                  </a:schemeClr>
                </a:solidFill>
              </a:rPr>
              <a:t>biomaterial</a:t>
            </a:r>
            <a:r>
              <a:rPr lang="fr-FR" sz="2800" dirty="0" smtClean="0">
                <a:solidFill>
                  <a:schemeClr val="tx1">
                    <a:lumMod val="75000"/>
                    <a:lumOff val="25000"/>
                  </a:schemeClr>
                </a:solidFill>
              </a:rPr>
              <a:t> </a:t>
            </a:r>
            <a:r>
              <a:rPr lang="fr-FR" sz="2800" dirty="0" err="1">
                <a:solidFill>
                  <a:schemeClr val="tx1">
                    <a:lumMod val="75000"/>
                    <a:lumOff val="25000"/>
                  </a:schemeClr>
                </a:solidFill>
              </a:rPr>
              <a:t>cannot</a:t>
            </a:r>
            <a:r>
              <a:rPr lang="fr-FR" sz="2800" dirty="0">
                <a:solidFill>
                  <a:schemeClr val="tx1">
                    <a:lumMod val="75000"/>
                    <a:lumOff val="25000"/>
                  </a:schemeClr>
                </a:solidFill>
              </a:rPr>
              <a:t> </a:t>
            </a:r>
            <a:r>
              <a:rPr lang="fr-FR" sz="2800" dirty="0" err="1">
                <a:solidFill>
                  <a:schemeClr val="tx1">
                    <a:lumMod val="75000"/>
                    <a:lumOff val="25000"/>
                  </a:schemeClr>
                </a:solidFill>
              </a:rPr>
              <a:t>be</a:t>
            </a:r>
            <a:r>
              <a:rPr lang="fr-FR" sz="2800" dirty="0">
                <a:solidFill>
                  <a:schemeClr val="tx1">
                    <a:lumMod val="75000"/>
                    <a:lumOff val="25000"/>
                  </a:schemeClr>
                </a:solidFill>
              </a:rPr>
              <a:t> </a:t>
            </a:r>
            <a:r>
              <a:rPr lang="fr-FR" sz="2800" dirty="0" err="1" smtClean="0">
                <a:solidFill>
                  <a:schemeClr val="tx1">
                    <a:lumMod val="75000"/>
                    <a:lumOff val="25000"/>
                  </a:schemeClr>
                </a:solidFill>
              </a:rPr>
              <a:t>toxic</a:t>
            </a:r>
            <a:endParaRPr lang="fr-FR" sz="2800" dirty="0" smtClean="0">
              <a:solidFill>
                <a:schemeClr val="tx1">
                  <a:lumMod val="75000"/>
                  <a:lumOff val="25000"/>
                </a:schemeClr>
              </a:solidFill>
            </a:endParaRPr>
          </a:p>
          <a:p>
            <a:r>
              <a:rPr lang="fr-FR" sz="2800" dirty="0" smtClean="0">
                <a:solidFill>
                  <a:schemeClr val="tx1">
                    <a:lumMod val="75000"/>
                    <a:lumOff val="25000"/>
                  </a:schemeClr>
                </a:solidFill>
              </a:rPr>
              <a:t>		The </a:t>
            </a:r>
            <a:r>
              <a:rPr lang="fr-FR" sz="2800" dirty="0" err="1" smtClean="0">
                <a:solidFill>
                  <a:schemeClr val="tx1">
                    <a:lumMod val="75000"/>
                    <a:lumOff val="25000"/>
                  </a:schemeClr>
                </a:solidFill>
              </a:rPr>
              <a:t>biomaterial</a:t>
            </a:r>
            <a:r>
              <a:rPr lang="fr-FR" sz="2800" dirty="0" smtClean="0">
                <a:solidFill>
                  <a:schemeClr val="tx1">
                    <a:lumMod val="75000"/>
                    <a:lumOff val="25000"/>
                  </a:schemeClr>
                </a:solidFill>
              </a:rPr>
              <a:t> </a:t>
            </a:r>
            <a:r>
              <a:rPr lang="fr-FR" sz="2800" dirty="0" err="1" smtClean="0">
                <a:solidFill>
                  <a:schemeClr val="tx1">
                    <a:lumMod val="75000"/>
                    <a:lumOff val="25000"/>
                  </a:schemeClr>
                </a:solidFill>
              </a:rPr>
              <a:t>cannot</a:t>
            </a:r>
            <a:r>
              <a:rPr lang="fr-FR" sz="2800" dirty="0" smtClean="0">
                <a:solidFill>
                  <a:schemeClr val="tx1">
                    <a:lumMod val="75000"/>
                    <a:lumOff val="25000"/>
                  </a:schemeClr>
                </a:solidFill>
              </a:rPr>
              <a:t> cause inflammation</a:t>
            </a:r>
          </a:p>
          <a:p>
            <a:r>
              <a:rPr lang="fr-FR" sz="2800" dirty="0">
                <a:solidFill>
                  <a:schemeClr val="tx1">
                    <a:lumMod val="50000"/>
                    <a:lumOff val="50000"/>
                  </a:schemeClr>
                </a:solidFill>
              </a:rPr>
              <a:t>	</a:t>
            </a:r>
            <a:r>
              <a:rPr lang="fr-FR" sz="2800" dirty="0" smtClean="0">
                <a:solidFill>
                  <a:schemeClr val="tx1">
                    <a:lumMod val="50000"/>
                    <a:lumOff val="50000"/>
                  </a:schemeClr>
                </a:solidFill>
              </a:rPr>
              <a:t>	</a:t>
            </a:r>
            <a:endParaRPr lang="fr-FR" sz="2800" dirty="0">
              <a:solidFill>
                <a:schemeClr val="tx1">
                  <a:lumMod val="50000"/>
                  <a:lumOff val="50000"/>
                </a:schemeClr>
              </a:solidFill>
            </a:endParaRPr>
          </a:p>
        </p:txBody>
      </p:sp>
      <p:sp>
        <p:nvSpPr>
          <p:cNvPr id="3" name="Titre 2"/>
          <p:cNvSpPr>
            <a:spLocks noGrp="1"/>
          </p:cNvSpPr>
          <p:nvPr>
            <p:ph type="ctrTitle"/>
          </p:nvPr>
        </p:nvSpPr>
        <p:spPr/>
        <p:txBody>
          <a:bodyPr/>
          <a:lstStyle/>
          <a:p>
            <a:pPr algn="ctr"/>
            <a:r>
              <a:rPr lang="fr-FR" dirty="0" smtClean="0"/>
              <a:t>Question 6</a:t>
            </a:r>
            <a:endParaRPr lang="fr-FR" dirty="0"/>
          </a:p>
        </p:txBody>
      </p:sp>
      <p:sp>
        <p:nvSpPr>
          <p:cNvPr id="4" name="Ellipse 3">
            <a:hlinkClick r:id="rId2" action="ppaction://hlinksldjump" highlightClick="1"/>
          </p:cNvPr>
          <p:cNvSpPr/>
          <p:nvPr/>
        </p:nvSpPr>
        <p:spPr>
          <a:xfrm>
            <a:off x="887109" y="267564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a:hlinkClick r:id="rId3" action="ppaction://hlinksldjump" highlightClick="1"/>
          </p:cNvPr>
          <p:cNvSpPr/>
          <p:nvPr/>
        </p:nvSpPr>
        <p:spPr>
          <a:xfrm>
            <a:off x="892973" y="3165786"/>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a:hlinkClick r:id="rId2" action="ppaction://hlinksldjump" highlightClick="1"/>
          </p:cNvPr>
          <p:cNvSpPr/>
          <p:nvPr/>
        </p:nvSpPr>
        <p:spPr>
          <a:xfrm>
            <a:off x="892973" y="369577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a:hlinkClick r:id="rId2" action="ppaction://hlinksldjump" highlightClick="1"/>
          </p:cNvPr>
          <p:cNvSpPr/>
          <p:nvPr/>
        </p:nvSpPr>
        <p:spPr>
          <a:xfrm>
            <a:off x="892973" y="4189367"/>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0277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7896" y="965202"/>
            <a:ext cx="9748103" cy="4525963"/>
          </a:xfrm>
        </p:spPr>
        <p:txBody>
          <a:bodyPr/>
          <a:lstStyle/>
          <a:p>
            <a:r>
              <a:rPr lang="fr-FR" dirty="0" smtClean="0"/>
              <a:t>A </a:t>
            </a:r>
            <a:r>
              <a:rPr lang="fr-FR" dirty="0" err="1" smtClean="0"/>
              <a:t>biomaterial</a:t>
            </a:r>
            <a:r>
              <a:rPr lang="fr-FR" dirty="0" smtClean="0"/>
              <a:t> has to </a:t>
            </a:r>
            <a:r>
              <a:rPr lang="fr-FR" dirty="0" err="1" smtClean="0"/>
              <a:t>be</a:t>
            </a:r>
            <a:r>
              <a:rPr lang="fr-FR" dirty="0" smtClean="0"/>
              <a:t> biocompatible, </a:t>
            </a:r>
            <a:r>
              <a:rPr lang="fr-FR" dirty="0" err="1" smtClean="0"/>
              <a:t>which</a:t>
            </a:r>
            <a:r>
              <a:rPr lang="fr-FR" dirty="0" smtClean="0"/>
              <a:t> </a:t>
            </a:r>
            <a:r>
              <a:rPr lang="fr-FR" dirty="0" err="1" smtClean="0"/>
              <a:t>means</a:t>
            </a:r>
            <a:r>
              <a:rPr lang="fr-FR" dirty="0" smtClean="0"/>
              <a:t> </a:t>
            </a:r>
            <a:r>
              <a:rPr lang="fr-FR" dirty="0" err="1" smtClean="0"/>
              <a:t>several</a:t>
            </a:r>
            <a:r>
              <a:rPr lang="fr-FR" dirty="0" smtClean="0"/>
              <a:t> </a:t>
            </a:r>
            <a:r>
              <a:rPr lang="fr-FR" dirty="0" err="1" smtClean="0"/>
              <a:t>things</a:t>
            </a:r>
            <a:r>
              <a:rPr lang="fr-FR" dirty="0" smtClean="0"/>
              <a:t>. </a:t>
            </a:r>
            <a:r>
              <a:rPr lang="fr-FR" dirty="0" err="1" smtClean="0"/>
              <a:t>Which</a:t>
            </a:r>
            <a:r>
              <a:rPr lang="fr-FR" dirty="0" smtClean="0"/>
              <a:t> one of </a:t>
            </a:r>
            <a:r>
              <a:rPr lang="fr-FR" dirty="0" err="1" smtClean="0"/>
              <a:t>these</a:t>
            </a:r>
            <a:r>
              <a:rPr lang="fr-FR" dirty="0" smtClean="0"/>
              <a:t> </a:t>
            </a:r>
            <a:r>
              <a:rPr lang="fr-FR" dirty="0" err="1" smtClean="0"/>
              <a:t>is</a:t>
            </a:r>
            <a:r>
              <a:rPr lang="fr-FR" dirty="0" smtClean="0"/>
              <a:t> </a:t>
            </a:r>
            <a:r>
              <a:rPr lang="fr-FR" dirty="0" err="1" smtClean="0"/>
              <a:t>wrong</a:t>
            </a:r>
            <a:r>
              <a:rPr lang="fr-FR" dirty="0" smtClean="0"/>
              <a:t>?</a:t>
            </a:r>
          </a:p>
          <a:p>
            <a:r>
              <a:rPr lang="fr-FR" sz="2800" dirty="0" smtClean="0">
                <a:solidFill>
                  <a:schemeClr val="tx1">
                    <a:lumMod val="50000"/>
                    <a:lumOff val="50000"/>
                  </a:schemeClr>
                </a:solidFill>
              </a:rPr>
              <a:t>		</a:t>
            </a:r>
            <a:r>
              <a:rPr lang="fr-FR" sz="2800" dirty="0" smtClean="0">
                <a:solidFill>
                  <a:schemeClr val="bg1">
                    <a:lumMod val="75000"/>
                  </a:schemeClr>
                </a:solidFill>
              </a:rPr>
              <a:t>The body must not </a:t>
            </a:r>
            <a:r>
              <a:rPr lang="fr-FR" sz="2800" dirty="0" err="1" smtClean="0">
                <a:solidFill>
                  <a:schemeClr val="bg1">
                    <a:lumMod val="75000"/>
                  </a:schemeClr>
                </a:solidFill>
              </a:rPr>
              <a:t>fight</a:t>
            </a:r>
            <a:r>
              <a:rPr lang="fr-FR" sz="2800" dirty="0" smtClean="0">
                <a:solidFill>
                  <a:schemeClr val="bg1">
                    <a:lumMod val="75000"/>
                  </a:schemeClr>
                </a:solidFill>
              </a:rPr>
              <a:t> or </a:t>
            </a:r>
            <a:r>
              <a:rPr lang="fr-FR" sz="2800" dirty="0" err="1" smtClean="0">
                <a:solidFill>
                  <a:schemeClr val="bg1">
                    <a:lumMod val="75000"/>
                  </a:schemeClr>
                </a:solidFill>
              </a:rPr>
              <a:t>attack</a:t>
            </a:r>
            <a:r>
              <a:rPr lang="fr-FR" sz="2800" dirty="0" smtClean="0">
                <a:solidFill>
                  <a:schemeClr val="bg1">
                    <a:lumMod val="75000"/>
                  </a:schemeClr>
                </a:solidFill>
              </a:rPr>
              <a:t> the </a:t>
            </a:r>
            <a:r>
              <a:rPr lang="fr-FR" sz="2800" dirty="0" err="1" smtClean="0">
                <a:solidFill>
                  <a:schemeClr val="bg1">
                    <a:lumMod val="75000"/>
                  </a:schemeClr>
                </a:solidFill>
              </a:rPr>
              <a:t>biomaterial</a:t>
            </a:r>
            <a:endParaRPr lang="fr-FR" sz="2800" dirty="0" smtClean="0">
              <a:solidFill>
                <a:schemeClr val="bg1">
                  <a:lumMod val="75000"/>
                </a:schemeClr>
              </a:solidFill>
            </a:endParaRPr>
          </a:p>
          <a:p>
            <a:r>
              <a:rPr lang="fr-FR" sz="2800" dirty="0" smtClean="0">
                <a:solidFill>
                  <a:schemeClr val="tx1">
                    <a:lumMod val="50000"/>
                    <a:lumOff val="50000"/>
                  </a:schemeClr>
                </a:solidFill>
              </a:rPr>
              <a:t>		</a:t>
            </a:r>
            <a:r>
              <a:rPr lang="fr-FR" sz="2800" b="1" dirty="0" smtClean="0"/>
              <a:t>The </a:t>
            </a:r>
            <a:r>
              <a:rPr lang="fr-FR" sz="2800" b="1" dirty="0" err="1" smtClean="0"/>
              <a:t>biomaterial</a:t>
            </a:r>
            <a:r>
              <a:rPr lang="fr-FR" sz="2800" b="1" dirty="0" smtClean="0"/>
              <a:t> </a:t>
            </a:r>
            <a:r>
              <a:rPr lang="fr-FR" sz="2800" b="1" dirty="0" err="1" smtClean="0"/>
              <a:t>can</a:t>
            </a:r>
            <a:r>
              <a:rPr lang="fr-FR" sz="2800" b="1" dirty="0" smtClean="0"/>
              <a:t> cause </a:t>
            </a:r>
            <a:r>
              <a:rPr lang="fr-FR" sz="2800" b="1" dirty="0" err="1" smtClean="0"/>
              <a:t>allergic</a:t>
            </a:r>
            <a:r>
              <a:rPr lang="fr-FR" sz="2800" b="1" dirty="0" smtClean="0"/>
              <a:t> </a:t>
            </a:r>
            <a:r>
              <a:rPr lang="fr-FR" sz="2800" b="1" dirty="0" err="1" smtClean="0"/>
              <a:t>reactions</a:t>
            </a:r>
            <a:endParaRPr lang="fr-FR" sz="2800" b="1" dirty="0" smtClean="0"/>
          </a:p>
          <a:p>
            <a:r>
              <a:rPr lang="fr-FR" sz="2800" dirty="0" smtClean="0">
                <a:solidFill>
                  <a:schemeClr val="tx1">
                    <a:lumMod val="50000"/>
                    <a:lumOff val="50000"/>
                  </a:schemeClr>
                </a:solidFill>
              </a:rPr>
              <a:t>		</a:t>
            </a:r>
            <a:r>
              <a:rPr lang="fr-FR" sz="2800" dirty="0" smtClean="0">
                <a:solidFill>
                  <a:schemeClr val="bg1">
                    <a:lumMod val="75000"/>
                  </a:schemeClr>
                </a:solidFill>
              </a:rPr>
              <a:t>The </a:t>
            </a:r>
            <a:r>
              <a:rPr lang="fr-FR" sz="2800" dirty="0" err="1" smtClean="0">
                <a:solidFill>
                  <a:schemeClr val="bg1">
                    <a:lumMod val="75000"/>
                  </a:schemeClr>
                </a:solidFill>
              </a:rPr>
              <a:t>biomaterial</a:t>
            </a:r>
            <a:r>
              <a:rPr lang="fr-FR" sz="2800" dirty="0" smtClean="0">
                <a:solidFill>
                  <a:schemeClr val="bg1">
                    <a:lumMod val="75000"/>
                  </a:schemeClr>
                </a:solidFill>
              </a:rPr>
              <a:t> </a:t>
            </a:r>
            <a:r>
              <a:rPr lang="fr-FR" sz="2800" dirty="0" err="1">
                <a:solidFill>
                  <a:schemeClr val="bg1">
                    <a:lumMod val="75000"/>
                  </a:schemeClr>
                </a:solidFill>
              </a:rPr>
              <a:t>cannot</a:t>
            </a:r>
            <a:r>
              <a:rPr lang="fr-FR" sz="2800" dirty="0">
                <a:solidFill>
                  <a:schemeClr val="bg1">
                    <a:lumMod val="75000"/>
                  </a:schemeClr>
                </a:solidFill>
              </a:rPr>
              <a:t> </a:t>
            </a:r>
            <a:r>
              <a:rPr lang="fr-FR" sz="2800" dirty="0" err="1">
                <a:solidFill>
                  <a:schemeClr val="bg1">
                    <a:lumMod val="75000"/>
                  </a:schemeClr>
                </a:solidFill>
              </a:rPr>
              <a:t>be</a:t>
            </a:r>
            <a:r>
              <a:rPr lang="fr-FR" sz="2800" dirty="0">
                <a:solidFill>
                  <a:schemeClr val="bg1">
                    <a:lumMod val="75000"/>
                  </a:schemeClr>
                </a:solidFill>
              </a:rPr>
              <a:t> </a:t>
            </a:r>
            <a:r>
              <a:rPr lang="fr-FR" sz="2800" dirty="0" err="1" smtClean="0">
                <a:solidFill>
                  <a:schemeClr val="bg1">
                    <a:lumMod val="75000"/>
                  </a:schemeClr>
                </a:solidFill>
              </a:rPr>
              <a:t>toxic</a:t>
            </a:r>
            <a:endParaRPr lang="fr-FR" sz="2800" dirty="0" smtClean="0">
              <a:solidFill>
                <a:schemeClr val="bg1">
                  <a:lumMod val="75000"/>
                </a:schemeClr>
              </a:solidFill>
            </a:endParaRPr>
          </a:p>
          <a:p>
            <a:r>
              <a:rPr lang="fr-FR" sz="2800" dirty="0" smtClean="0">
                <a:solidFill>
                  <a:schemeClr val="bg1">
                    <a:lumMod val="75000"/>
                  </a:schemeClr>
                </a:solidFill>
              </a:rPr>
              <a:t>		The </a:t>
            </a:r>
            <a:r>
              <a:rPr lang="fr-FR" sz="2800" dirty="0" err="1" smtClean="0">
                <a:solidFill>
                  <a:schemeClr val="bg1">
                    <a:lumMod val="75000"/>
                  </a:schemeClr>
                </a:solidFill>
              </a:rPr>
              <a:t>biomaterial</a:t>
            </a:r>
            <a:r>
              <a:rPr lang="fr-FR" sz="2800" dirty="0" smtClean="0">
                <a:solidFill>
                  <a:schemeClr val="bg1">
                    <a:lumMod val="75000"/>
                  </a:schemeClr>
                </a:solidFill>
              </a:rPr>
              <a:t> </a:t>
            </a:r>
            <a:r>
              <a:rPr lang="fr-FR" sz="2800" dirty="0" err="1" smtClean="0">
                <a:solidFill>
                  <a:schemeClr val="bg1">
                    <a:lumMod val="75000"/>
                  </a:schemeClr>
                </a:solidFill>
              </a:rPr>
              <a:t>cannot</a:t>
            </a:r>
            <a:r>
              <a:rPr lang="fr-FR" sz="2800" dirty="0" smtClean="0">
                <a:solidFill>
                  <a:schemeClr val="bg1">
                    <a:lumMod val="75000"/>
                  </a:schemeClr>
                </a:solidFill>
              </a:rPr>
              <a:t> cause inflammation</a:t>
            </a:r>
          </a:p>
          <a:p>
            <a:r>
              <a:rPr lang="fr-FR" sz="2800" dirty="0">
                <a:solidFill>
                  <a:schemeClr val="tx1">
                    <a:lumMod val="50000"/>
                    <a:lumOff val="50000"/>
                  </a:schemeClr>
                </a:solidFill>
              </a:rPr>
              <a:t>	</a:t>
            </a:r>
            <a:r>
              <a:rPr lang="fr-FR" sz="2800" dirty="0" smtClean="0">
                <a:solidFill>
                  <a:schemeClr val="tx1">
                    <a:lumMod val="50000"/>
                    <a:lumOff val="50000"/>
                  </a:schemeClr>
                </a:solidFill>
              </a:rPr>
              <a:t>	</a:t>
            </a:r>
            <a:endParaRPr lang="fr-FR" sz="2800" dirty="0">
              <a:solidFill>
                <a:schemeClr val="tx1">
                  <a:lumMod val="50000"/>
                  <a:lumOff val="50000"/>
                </a:schemeClr>
              </a:solidFill>
            </a:endParaRPr>
          </a:p>
        </p:txBody>
      </p:sp>
      <p:sp>
        <p:nvSpPr>
          <p:cNvPr id="3" name="Titre 2"/>
          <p:cNvSpPr>
            <a:spLocks noGrp="1"/>
          </p:cNvSpPr>
          <p:nvPr>
            <p:ph type="ctrTitle"/>
          </p:nvPr>
        </p:nvSpPr>
        <p:spPr/>
        <p:txBody>
          <a:bodyPr/>
          <a:lstStyle/>
          <a:p>
            <a:pPr algn="ctr"/>
            <a:r>
              <a:rPr lang="fr-FR" dirty="0" smtClean="0"/>
              <a:t>Congratulations!</a:t>
            </a:r>
            <a:endParaRPr lang="fr-FR" dirty="0"/>
          </a:p>
        </p:txBody>
      </p:sp>
      <p:sp>
        <p:nvSpPr>
          <p:cNvPr id="4" name="ZoneTexte 3"/>
          <p:cNvSpPr txBox="1"/>
          <p:nvPr/>
        </p:nvSpPr>
        <p:spPr>
          <a:xfrm>
            <a:off x="450376" y="4885899"/>
            <a:ext cx="8816454" cy="1631216"/>
          </a:xfrm>
          <a:prstGeom prst="rect">
            <a:avLst/>
          </a:prstGeom>
          <a:noFill/>
        </p:spPr>
        <p:txBody>
          <a:bodyPr wrap="square" rtlCol="0">
            <a:spAutoFit/>
          </a:bodyPr>
          <a:lstStyle/>
          <a:p>
            <a:pPr algn="just"/>
            <a:r>
              <a:rPr lang="en-GB" sz="2000" b="1" dirty="0">
                <a:solidFill>
                  <a:srgbClr val="1635AA"/>
                </a:solidFill>
                <a:latin typeface="Comic Sans MS" pitchFamily="66" charset="0"/>
                <a:cs typeface="Comic Sans MS" pitchFamily="66" charset="0"/>
              </a:rPr>
              <a:t>The main purpose of a biomaterial is to help the body. It can fight against a microbe or replace a part of the body that is missing. So it is absolutely necessary that it doesn’t cause any problem. If there is an allergic reaction, for instance, we have to find a new material that does not cause this reaction</a:t>
            </a:r>
            <a:r>
              <a:rPr lang="en-GB" sz="2000" b="1" dirty="0" smtClean="0">
                <a:solidFill>
                  <a:srgbClr val="1635AA"/>
                </a:solidFill>
                <a:latin typeface="Comic Sans MS" pitchFamily="66" charset="0"/>
                <a:cs typeface="Comic Sans MS" pitchFamily="66" charset="0"/>
              </a:rPr>
              <a:t>.</a:t>
            </a:r>
            <a:endParaRPr lang="en-GB" sz="2000" b="1" dirty="0">
              <a:solidFill>
                <a:srgbClr val="1635AA"/>
              </a:solidFill>
              <a:latin typeface="Comic Sans MS" pitchFamily="66" charset="0"/>
              <a:cs typeface="Comic Sans MS" pitchFamily="66" charset="0"/>
            </a:endParaRPr>
          </a:p>
        </p:txBody>
      </p:sp>
      <p:sp>
        <p:nvSpPr>
          <p:cNvPr id="6" name="Chevron 5">
            <a:hlinkClick r:id="rId2" action="ppaction://hlinksldjump" highlightClick="1"/>
          </p:cNvPr>
          <p:cNvSpPr/>
          <p:nvPr/>
        </p:nvSpPr>
        <p:spPr>
          <a:xfrm>
            <a:off x="6015987" y="6204226"/>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a:hlinkClick r:id="" action="ppaction://noaction" highlightClick="1"/>
          </p:cNvPr>
          <p:cNvSpPr/>
          <p:nvPr/>
        </p:nvSpPr>
        <p:spPr>
          <a:xfrm>
            <a:off x="887109" y="2675641"/>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hlinkClick r:id="" action="ppaction://noaction" highlightClick="1"/>
          </p:cNvPr>
          <p:cNvSpPr/>
          <p:nvPr/>
        </p:nvSpPr>
        <p:spPr>
          <a:xfrm>
            <a:off x="892973" y="3165786"/>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hlinkClick r:id="" action="ppaction://noaction" highlightClick="1"/>
          </p:cNvPr>
          <p:cNvSpPr/>
          <p:nvPr/>
        </p:nvSpPr>
        <p:spPr>
          <a:xfrm>
            <a:off x="892973" y="3695773"/>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892973" y="418936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4128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7896" y="965202"/>
            <a:ext cx="9748103" cy="4525963"/>
          </a:xfrm>
        </p:spPr>
        <p:txBody>
          <a:bodyPr/>
          <a:lstStyle/>
          <a:p>
            <a:r>
              <a:rPr lang="fr-FR" dirty="0" smtClean="0"/>
              <a:t>A </a:t>
            </a:r>
            <a:r>
              <a:rPr lang="fr-FR" dirty="0" err="1" smtClean="0"/>
              <a:t>biomaterial</a:t>
            </a:r>
            <a:r>
              <a:rPr lang="fr-FR" dirty="0" smtClean="0"/>
              <a:t> has to </a:t>
            </a:r>
            <a:r>
              <a:rPr lang="fr-FR" dirty="0" err="1" smtClean="0"/>
              <a:t>be</a:t>
            </a:r>
            <a:r>
              <a:rPr lang="fr-FR" dirty="0" smtClean="0"/>
              <a:t> biocompatible, </a:t>
            </a:r>
            <a:r>
              <a:rPr lang="fr-FR" dirty="0" err="1" smtClean="0"/>
              <a:t>which</a:t>
            </a:r>
            <a:r>
              <a:rPr lang="fr-FR" dirty="0" smtClean="0"/>
              <a:t> </a:t>
            </a:r>
            <a:r>
              <a:rPr lang="fr-FR" dirty="0" err="1" smtClean="0"/>
              <a:t>means</a:t>
            </a:r>
            <a:r>
              <a:rPr lang="fr-FR" dirty="0" smtClean="0"/>
              <a:t> </a:t>
            </a:r>
            <a:r>
              <a:rPr lang="fr-FR" dirty="0" err="1" smtClean="0"/>
              <a:t>several</a:t>
            </a:r>
            <a:r>
              <a:rPr lang="fr-FR" dirty="0" smtClean="0"/>
              <a:t> </a:t>
            </a:r>
            <a:r>
              <a:rPr lang="fr-FR" dirty="0" err="1" smtClean="0"/>
              <a:t>things</a:t>
            </a:r>
            <a:r>
              <a:rPr lang="fr-FR" dirty="0" smtClean="0"/>
              <a:t>. </a:t>
            </a:r>
            <a:r>
              <a:rPr lang="fr-FR" dirty="0" err="1" smtClean="0"/>
              <a:t>Which</a:t>
            </a:r>
            <a:r>
              <a:rPr lang="fr-FR" dirty="0" smtClean="0"/>
              <a:t> one of </a:t>
            </a:r>
            <a:r>
              <a:rPr lang="fr-FR" dirty="0" err="1" smtClean="0"/>
              <a:t>these</a:t>
            </a:r>
            <a:r>
              <a:rPr lang="fr-FR" dirty="0" smtClean="0"/>
              <a:t> </a:t>
            </a:r>
            <a:r>
              <a:rPr lang="fr-FR" dirty="0" err="1" smtClean="0"/>
              <a:t>is</a:t>
            </a:r>
            <a:r>
              <a:rPr lang="fr-FR" dirty="0" smtClean="0"/>
              <a:t> </a:t>
            </a:r>
            <a:r>
              <a:rPr lang="fr-FR" dirty="0" err="1" smtClean="0"/>
              <a:t>wrong</a:t>
            </a:r>
            <a:r>
              <a:rPr lang="fr-FR" dirty="0" smtClean="0"/>
              <a:t>?</a:t>
            </a:r>
          </a:p>
          <a:p>
            <a:r>
              <a:rPr lang="fr-FR" sz="2800" dirty="0" smtClean="0">
                <a:solidFill>
                  <a:schemeClr val="tx1">
                    <a:lumMod val="50000"/>
                    <a:lumOff val="50000"/>
                  </a:schemeClr>
                </a:solidFill>
              </a:rPr>
              <a:t>		</a:t>
            </a:r>
            <a:r>
              <a:rPr lang="fr-FR" sz="2800" dirty="0" smtClean="0">
                <a:solidFill>
                  <a:schemeClr val="bg1">
                    <a:lumMod val="75000"/>
                  </a:schemeClr>
                </a:solidFill>
              </a:rPr>
              <a:t>The body must not </a:t>
            </a:r>
            <a:r>
              <a:rPr lang="fr-FR" sz="2800" dirty="0" err="1" smtClean="0">
                <a:solidFill>
                  <a:schemeClr val="bg1">
                    <a:lumMod val="75000"/>
                  </a:schemeClr>
                </a:solidFill>
              </a:rPr>
              <a:t>fight</a:t>
            </a:r>
            <a:r>
              <a:rPr lang="fr-FR" sz="2800" dirty="0" smtClean="0">
                <a:solidFill>
                  <a:schemeClr val="bg1">
                    <a:lumMod val="75000"/>
                  </a:schemeClr>
                </a:solidFill>
              </a:rPr>
              <a:t> or </a:t>
            </a:r>
            <a:r>
              <a:rPr lang="fr-FR" sz="2800" dirty="0" err="1" smtClean="0">
                <a:solidFill>
                  <a:schemeClr val="bg1">
                    <a:lumMod val="75000"/>
                  </a:schemeClr>
                </a:solidFill>
              </a:rPr>
              <a:t>attack</a:t>
            </a:r>
            <a:r>
              <a:rPr lang="fr-FR" sz="2800" dirty="0" smtClean="0">
                <a:solidFill>
                  <a:schemeClr val="bg1">
                    <a:lumMod val="75000"/>
                  </a:schemeClr>
                </a:solidFill>
              </a:rPr>
              <a:t> the </a:t>
            </a:r>
            <a:r>
              <a:rPr lang="fr-FR" sz="2800" dirty="0" err="1" smtClean="0">
                <a:solidFill>
                  <a:schemeClr val="bg1">
                    <a:lumMod val="75000"/>
                  </a:schemeClr>
                </a:solidFill>
              </a:rPr>
              <a:t>biomaterial</a:t>
            </a:r>
            <a:endParaRPr lang="fr-FR" sz="2800" dirty="0" smtClean="0">
              <a:solidFill>
                <a:schemeClr val="bg1">
                  <a:lumMod val="75000"/>
                </a:schemeClr>
              </a:solidFill>
            </a:endParaRPr>
          </a:p>
          <a:p>
            <a:r>
              <a:rPr lang="fr-FR" sz="2800" dirty="0" smtClean="0">
                <a:solidFill>
                  <a:schemeClr val="tx1">
                    <a:lumMod val="50000"/>
                    <a:lumOff val="50000"/>
                  </a:schemeClr>
                </a:solidFill>
              </a:rPr>
              <a:t>		</a:t>
            </a:r>
            <a:r>
              <a:rPr lang="fr-FR" sz="2800" b="1" dirty="0" smtClean="0"/>
              <a:t>The </a:t>
            </a:r>
            <a:r>
              <a:rPr lang="fr-FR" sz="2800" b="1" dirty="0" err="1" smtClean="0"/>
              <a:t>biomaterial</a:t>
            </a:r>
            <a:r>
              <a:rPr lang="fr-FR" sz="2800" b="1" dirty="0" smtClean="0"/>
              <a:t> </a:t>
            </a:r>
            <a:r>
              <a:rPr lang="fr-FR" sz="2800" b="1" dirty="0" err="1" smtClean="0"/>
              <a:t>can</a:t>
            </a:r>
            <a:r>
              <a:rPr lang="fr-FR" sz="2800" b="1" dirty="0" smtClean="0"/>
              <a:t> cause </a:t>
            </a:r>
            <a:r>
              <a:rPr lang="fr-FR" sz="2800" b="1" dirty="0" err="1" smtClean="0"/>
              <a:t>allergic</a:t>
            </a:r>
            <a:r>
              <a:rPr lang="fr-FR" sz="2800" b="1" dirty="0" smtClean="0"/>
              <a:t> </a:t>
            </a:r>
            <a:r>
              <a:rPr lang="fr-FR" sz="2800" b="1" dirty="0" err="1" smtClean="0"/>
              <a:t>reactions</a:t>
            </a:r>
            <a:endParaRPr lang="fr-FR" sz="2800" b="1" dirty="0" smtClean="0"/>
          </a:p>
          <a:p>
            <a:r>
              <a:rPr lang="fr-FR" sz="2800" dirty="0" smtClean="0">
                <a:solidFill>
                  <a:schemeClr val="tx1">
                    <a:lumMod val="50000"/>
                    <a:lumOff val="50000"/>
                  </a:schemeClr>
                </a:solidFill>
              </a:rPr>
              <a:t>		</a:t>
            </a:r>
            <a:r>
              <a:rPr lang="fr-FR" sz="2800" dirty="0" smtClean="0">
                <a:solidFill>
                  <a:schemeClr val="bg1">
                    <a:lumMod val="75000"/>
                  </a:schemeClr>
                </a:solidFill>
              </a:rPr>
              <a:t>The </a:t>
            </a:r>
            <a:r>
              <a:rPr lang="fr-FR" sz="2800" dirty="0" err="1" smtClean="0">
                <a:solidFill>
                  <a:schemeClr val="bg1">
                    <a:lumMod val="75000"/>
                  </a:schemeClr>
                </a:solidFill>
              </a:rPr>
              <a:t>biomaterial</a:t>
            </a:r>
            <a:r>
              <a:rPr lang="fr-FR" sz="2800" dirty="0" smtClean="0">
                <a:solidFill>
                  <a:schemeClr val="bg1">
                    <a:lumMod val="75000"/>
                  </a:schemeClr>
                </a:solidFill>
              </a:rPr>
              <a:t> </a:t>
            </a:r>
            <a:r>
              <a:rPr lang="fr-FR" sz="2800" dirty="0" err="1">
                <a:solidFill>
                  <a:schemeClr val="bg1">
                    <a:lumMod val="75000"/>
                  </a:schemeClr>
                </a:solidFill>
              </a:rPr>
              <a:t>cannot</a:t>
            </a:r>
            <a:r>
              <a:rPr lang="fr-FR" sz="2800" dirty="0">
                <a:solidFill>
                  <a:schemeClr val="bg1">
                    <a:lumMod val="75000"/>
                  </a:schemeClr>
                </a:solidFill>
              </a:rPr>
              <a:t> </a:t>
            </a:r>
            <a:r>
              <a:rPr lang="fr-FR" sz="2800" dirty="0" err="1">
                <a:solidFill>
                  <a:schemeClr val="bg1">
                    <a:lumMod val="75000"/>
                  </a:schemeClr>
                </a:solidFill>
              </a:rPr>
              <a:t>be</a:t>
            </a:r>
            <a:r>
              <a:rPr lang="fr-FR" sz="2800" dirty="0">
                <a:solidFill>
                  <a:schemeClr val="bg1">
                    <a:lumMod val="75000"/>
                  </a:schemeClr>
                </a:solidFill>
              </a:rPr>
              <a:t> </a:t>
            </a:r>
            <a:r>
              <a:rPr lang="fr-FR" sz="2800" dirty="0" err="1" smtClean="0">
                <a:solidFill>
                  <a:schemeClr val="bg1">
                    <a:lumMod val="75000"/>
                  </a:schemeClr>
                </a:solidFill>
              </a:rPr>
              <a:t>toxic</a:t>
            </a:r>
            <a:endParaRPr lang="fr-FR" sz="2800" dirty="0" smtClean="0">
              <a:solidFill>
                <a:schemeClr val="bg1">
                  <a:lumMod val="75000"/>
                </a:schemeClr>
              </a:solidFill>
            </a:endParaRPr>
          </a:p>
          <a:p>
            <a:r>
              <a:rPr lang="fr-FR" sz="2800" dirty="0" smtClean="0">
                <a:solidFill>
                  <a:schemeClr val="bg1">
                    <a:lumMod val="75000"/>
                  </a:schemeClr>
                </a:solidFill>
              </a:rPr>
              <a:t>		The </a:t>
            </a:r>
            <a:r>
              <a:rPr lang="fr-FR" sz="2800" dirty="0" err="1" smtClean="0">
                <a:solidFill>
                  <a:schemeClr val="bg1">
                    <a:lumMod val="75000"/>
                  </a:schemeClr>
                </a:solidFill>
              </a:rPr>
              <a:t>biomaterial</a:t>
            </a:r>
            <a:r>
              <a:rPr lang="fr-FR" sz="2800" dirty="0" smtClean="0">
                <a:solidFill>
                  <a:schemeClr val="bg1">
                    <a:lumMod val="75000"/>
                  </a:schemeClr>
                </a:solidFill>
              </a:rPr>
              <a:t> </a:t>
            </a:r>
            <a:r>
              <a:rPr lang="fr-FR" sz="2800" dirty="0" err="1" smtClean="0">
                <a:solidFill>
                  <a:schemeClr val="bg1">
                    <a:lumMod val="75000"/>
                  </a:schemeClr>
                </a:solidFill>
              </a:rPr>
              <a:t>cannot</a:t>
            </a:r>
            <a:r>
              <a:rPr lang="fr-FR" sz="2800" dirty="0" smtClean="0">
                <a:solidFill>
                  <a:schemeClr val="bg1">
                    <a:lumMod val="75000"/>
                  </a:schemeClr>
                </a:solidFill>
              </a:rPr>
              <a:t> cause inflammation</a:t>
            </a:r>
          </a:p>
          <a:p>
            <a:r>
              <a:rPr lang="fr-FR" sz="2800" dirty="0">
                <a:solidFill>
                  <a:schemeClr val="tx1">
                    <a:lumMod val="50000"/>
                    <a:lumOff val="50000"/>
                  </a:schemeClr>
                </a:solidFill>
              </a:rPr>
              <a:t>	</a:t>
            </a:r>
            <a:r>
              <a:rPr lang="fr-FR" sz="2800" dirty="0" smtClean="0">
                <a:solidFill>
                  <a:schemeClr val="tx1">
                    <a:lumMod val="50000"/>
                    <a:lumOff val="50000"/>
                  </a:schemeClr>
                </a:solidFill>
              </a:rPr>
              <a:t>	</a:t>
            </a:r>
            <a:endParaRPr lang="fr-FR" sz="2800" dirty="0">
              <a:solidFill>
                <a:schemeClr val="tx1">
                  <a:lumMod val="50000"/>
                  <a:lumOff val="50000"/>
                </a:schemeClr>
              </a:solidFill>
            </a:endParaRPr>
          </a:p>
        </p:txBody>
      </p:sp>
      <p:sp>
        <p:nvSpPr>
          <p:cNvPr id="3" name="Titre 2"/>
          <p:cNvSpPr>
            <a:spLocks noGrp="1"/>
          </p:cNvSpPr>
          <p:nvPr>
            <p:ph type="ctrTitle"/>
          </p:nvPr>
        </p:nvSpPr>
        <p:spPr/>
        <p:txBody>
          <a:bodyPr/>
          <a:lstStyle/>
          <a:p>
            <a:r>
              <a:rPr lang="fr-FR" dirty="0" err="1"/>
              <a:t>Ooooh</a:t>
            </a:r>
            <a:r>
              <a:rPr lang="fr-FR" dirty="0"/>
              <a:t>…You </a:t>
            </a:r>
            <a:r>
              <a:rPr lang="fr-FR" dirty="0" err="1"/>
              <a:t>will</a:t>
            </a:r>
            <a:r>
              <a:rPr lang="fr-FR" dirty="0"/>
              <a:t> </a:t>
            </a:r>
            <a:r>
              <a:rPr lang="fr-FR" dirty="0" err="1"/>
              <a:t>be</a:t>
            </a:r>
            <a:r>
              <a:rPr lang="fr-FR" dirty="0"/>
              <a:t> </a:t>
            </a:r>
            <a:r>
              <a:rPr lang="fr-FR" dirty="0" err="1"/>
              <a:t>better</a:t>
            </a:r>
            <a:r>
              <a:rPr lang="fr-FR" dirty="0"/>
              <a:t> </a:t>
            </a:r>
            <a:r>
              <a:rPr lang="fr-FR" dirty="0" err="1"/>
              <a:t>next</a:t>
            </a:r>
            <a:r>
              <a:rPr lang="fr-FR" dirty="0"/>
              <a:t> time!</a:t>
            </a:r>
          </a:p>
        </p:txBody>
      </p:sp>
      <p:sp>
        <p:nvSpPr>
          <p:cNvPr id="4" name="ZoneTexte 3"/>
          <p:cNvSpPr txBox="1"/>
          <p:nvPr/>
        </p:nvSpPr>
        <p:spPr>
          <a:xfrm>
            <a:off x="450376" y="4885899"/>
            <a:ext cx="8816454" cy="1631216"/>
          </a:xfrm>
          <a:prstGeom prst="rect">
            <a:avLst/>
          </a:prstGeom>
          <a:noFill/>
        </p:spPr>
        <p:txBody>
          <a:bodyPr wrap="square" rtlCol="0">
            <a:spAutoFit/>
          </a:bodyPr>
          <a:lstStyle/>
          <a:p>
            <a:pPr algn="just"/>
            <a:r>
              <a:rPr lang="en-GB" sz="2000" b="1" dirty="0">
                <a:solidFill>
                  <a:srgbClr val="1635AA"/>
                </a:solidFill>
                <a:latin typeface="Comic Sans MS" pitchFamily="66" charset="0"/>
                <a:cs typeface="Comic Sans MS" pitchFamily="66" charset="0"/>
              </a:rPr>
              <a:t>The main purpose of a biomaterial is to help the body. It can fight against a microbe or replace a part of the body that is missing. So it is absolutely necessary that it doesn’t cause any problem. If there is an allergic reaction, for instance, we have to find a new material that does not cause this reaction</a:t>
            </a:r>
            <a:r>
              <a:rPr lang="en-GB" sz="2000" b="1" dirty="0" smtClean="0">
                <a:solidFill>
                  <a:srgbClr val="1635AA"/>
                </a:solidFill>
                <a:latin typeface="Comic Sans MS" pitchFamily="66" charset="0"/>
                <a:cs typeface="Comic Sans MS" pitchFamily="66" charset="0"/>
              </a:rPr>
              <a:t>.</a:t>
            </a:r>
            <a:endParaRPr lang="en-GB" sz="2000" b="1" dirty="0">
              <a:solidFill>
                <a:srgbClr val="1635AA"/>
              </a:solidFill>
              <a:latin typeface="Comic Sans MS" pitchFamily="66" charset="0"/>
              <a:cs typeface="Comic Sans MS" pitchFamily="66" charset="0"/>
            </a:endParaRPr>
          </a:p>
        </p:txBody>
      </p:sp>
      <p:sp>
        <p:nvSpPr>
          <p:cNvPr id="7" name="Ellipse 6">
            <a:hlinkClick r:id="" action="ppaction://noaction" highlightClick="1"/>
          </p:cNvPr>
          <p:cNvSpPr/>
          <p:nvPr/>
        </p:nvSpPr>
        <p:spPr>
          <a:xfrm>
            <a:off x="887109" y="2675641"/>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hlinkClick r:id="" action="ppaction://noaction" highlightClick="1"/>
          </p:cNvPr>
          <p:cNvSpPr/>
          <p:nvPr/>
        </p:nvSpPr>
        <p:spPr>
          <a:xfrm>
            <a:off x="892973" y="3165786"/>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hlinkClick r:id="" action="ppaction://noaction" highlightClick="1"/>
          </p:cNvPr>
          <p:cNvSpPr/>
          <p:nvPr/>
        </p:nvSpPr>
        <p:spPr>
          <a:xfrm>
            <a:off x="892973" y="3695773"/>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892973" y="418936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Chevron 10">
            <a:hlinkClick r:id="rId2" action="ppaction://hlinksldjump" highlightClick="1"/>
          </p:cNvPr>
          <p:cNvSpPr/>
          <p:nvPr/>
        </p:nvSpPr>
        <p:spPr>
          <a:xfrm>
            <a:off x="6015987" y="6204226"/>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6030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Which</a:t>
            </a:r>
            <a:r>
              <a:rPr lang="fr-FR" dirty="0" smtClean="0"/>
              <a:t> </a:t>
            </a:r>
            <a:r>
              <a:rPr lang="fr-FR" dirty="0" err="1" smtClean="0"/>
              <a:t>form</a:t>
            </a:r>
            <a:r>
              <a:rPr lang="fr-FR" dirty="0" smtClean="0"/>
              <a:t> </a:t>
            </a:r>
            <a:r>
              <a:rPr lang="fr-FR" dirty="0" err="1" smtClean="0"/>
              <a:t>can</a:t>
            </a:r>
            <a:r>
              <a:rPr lang="fr-FR" dirty="0" smtClean="0"/>
              <a:t> have a </a:t>
            </a:r>
            <a:r>
              <a:rPr lang="fr-FR" dirty="0" err="1" smtClean="0"/>
              <a:t>biomaterial</a:t>
            </a:r>
            <a:r>
              <a:rPr lang="fr-FR" dirty="0" smtClean="0"/>
              <a:t>?</a:t>
            </a:r>
          </a:p>
          <a:p>
            <a:r>
              <a:rPr lang="fr-FR" dirty="0"/>
              <a:t>	</a:t>
            </a:r>
            <a:r>
              <a:rPr lang="fr-FR" dirty="0" smtClean="0"/>
              <a:t>	</a:t>
            </a:r>
            <a:r>
              <a:rPr lang="fr-FR" dirty="0" err="1" smtClean="0">
                <a:solidFill>
                  <a:schemeClr val="tx1">
                    <a:lumMod val="75000"/>
                    <a:lumOff val="25000"/>
                  </a:schemeClr>
                </a:solidFill>
              </a:rPr>
              <a:t>Fiber</a:t>
            </a:r>
            <a:endParaRPr lang="fr-FR" dirty="0" smtClean="0">
              <a:solidFill>
                <a:schemeClr val="tx1">
                  <a:lumMod val="75000"/>
                  <a:lumOff val="25000"/>
                </a:schemeClr>
              </a:solidFill>
            </a:endParaRPr>
          </a:p>
          <a:p>
            <a:r>
              <a:rPr lang="fr-FR" dirty="0">
                <a:solidFill>
                  <a:schemeClr val="tx1">
                    <a:lumMod val="75000"/>
                    <a:lumOff val="25000"/>
                  </a:schemeClr>
                </a:solidFill>
              </a:rPr>
              <a:t>	</a:t>
            </a:r>
            <a:r>
              <a:rPr lang="fr-FR" dirty="0" smtClean="0">
                <a:solidFill>
                  <a:schemeClr val="tx1">
                    <a:lumMod val="75000"/>
                    <a:lumOff val="25000"/>
                  </a:schemeClr>
                </a:solidFill>
              </a:rPr>
              <a:t>	</a:t>
            </a:r>
            <a:r>
              <a:rPr lang="fr-FR" dirty="0" err="1" smtClean="0">
                <a:solidFill>
                  <a:schemeClr val="tx1">
                    <a:lumMod val="75000"/>
                    <a:lumOff val="25000"/>
                  </a:schemeClr>
                </a:solidFill>
              </a:rPr>
              <a:t>Sphere</a:t>
            </a:r>
            <a:endParaRPr lang="fr-FR" dirty="0" smtClean="0">
              <a:solidFill>
                <a:schemeClr val="tx1">
                  <a:lumMod val="75000"/>
                  <a:lumOff val="25000"/>
                </a:schemeClr>
              </a:solidFill>
            </a:endParaRPr>
          </a:p>
          <a:p>
            <a:r>
              <a:rPr lang="fr-FR" dirty="0">
                <a:solidFill>
                  <a:schemeClr val="tx1">
                    <a:lumMod val="75000"/>
                    <a:lumOff val="25000"/>
                  </a:schemeClr>
                </a:solidFill>
              </a:rPr>
              <a:t>	</a:t>
            </a:r>
            <a:r>
              <a:rPr lang="fr-FR" dirty="0" smtClean="0">
                <a:solidFill>
                  <a:schemeClr val="tx1">
                    <a:lumMod val="75000"/>
                    <a:lumOff val="25000"/>
                  </a:schemeClr>
                </a:solidFill>
              </a:rPr>
              <a:t>	</a:t>
            </a:r>
            <a:r>
              <a:rPr lang="fr-FR" dirty="0" err="1" smtClean="0">
                <a:solidFill>
                  <a:schemeClr val="tx1">
                    <a:lumMod val="75000"/>
                    <a:lumOff val="25000"/>
                  </a:schemeClr>
                </a:solidFill>
              </a:rPr>
              <a:t>Sponge</a:t>
            </a:r>
            <a:endParaRPr lang="fr-FR" dirty="0" smtClean="0">
              <a:solidFill>
                <a:schemeClr val="tx1">
                  <a:lumMod val="75000"/>
                  <a:lumOff val="25000"/>
                </a:schemeClr>
              </a:solidFill>
            </a:endParaRPr>
          </a:p>
          <a:p>
            <a:r>
              <a:rPr lang="fr-FR" dirty="0">
                <a:solidFill>
                  <a:schemeClr val="tx1">
                    <a:lumMod val="75000"/>
                    <a:lumOff val="25000"/>
                  </a:schemeClr>
                </a:solidFill>
              </a:rPr>
              <a:t>	</a:t>
            </a:r>
            <a:r>
              <a:rPr lang="fr-FR" dirty="0" smtClean="0">
                <a:solidFill>
                  <a:schemeClr val="tx1">
                    <a:lumMod val="75000"/>
                    <a:lumOff val="25000"/>
                  </a:schemeClr>
                </a:solidFill>
              </a:rPr>
              <a:t>	</a:t>
            </a:r>
            <a:r>
              <a:rPr lang="fr-FR" dirty="0" err="1" smtClean="0">
                <a:solidFill>
                  <a:schemeClr val="tx1">
                    <a:lumMod val="75000"/>
                    <a:lumOff val="25000"/>
                  </a:schemeClr>
                </a:solidFill>
              </a:rPr>
              <a:t>Mesh</a:t>
            </a:r>
            <a:endParaRPr lang="fr-FR" dirty="0" smtClean="0">
              <a:solidFill>
                <a:schemeClr val="tx1">
                  <a:lumMod val="75000"/>
                  <a:lumOff val="25000"/>
                </a:schemeClr>
              </a:solidFill>
            </a:endParaRPr>
          </a:p>
          <a:p>
            <a:r>
              <a:rPr lang="fr-FR" dirty="0">
                <a:solidFill>
                  <a:schemeClr val="tx1">
                    <a:lumMod val="75000"/>
                    <a:lumOff val="25000"/>
                  </a:schemeClr>
                </a:solidFill>
              </a:rPr>
              <a:t>	</a:t>
            </a:r>
            <a:r>
              <a:rPr lang="fr-FR" dirty="0" smtClean="0">
                <a:solidFill>
                  <a:schemeClr val="tx1">
                    <a:lumMod val="75000"/>
                    <a:lumOff val="25000"/>
                  </a:schemeClr>
                </a:solidFill>
              </a:rPr>
              <a:t>	A lot!</a:t>
            </a:r>
            <a:endParaRPr lang="fr-FR" dirty="0">
              <a:solidFill>
                <a:schemeClr val="tx1">
                  <a:lumMod val="75000"/>
                  <a:lumOff val="25000"/>
                </a:schemeClr>
              </a:solidFill>
            </a:endParaRPr>
          </a:p>
        </p:txBody>
      </p:sp>
      <p:sp>
        <p:nvSpPr>
          <p:cNvPr id="3" name="Titre 2"/>
          <p:cNvSpPr>
            <a:spLocks noGrp="1"/>
          </p:cNvSpPr>
          <p:nvPr>
            <p:ph type="ctrTitle"/>
          </p:nvPr>
        </p:nvSpPr>
        <p:spPr/>
        <p:txBody>
          <a:bodyPr/>
          <a:lstStyle/>
          <a:p>
            <a:r>
              <a:rPr lang="fr-FR" dirty="0" smtClean="0"/>
              <a:t>Question 7</a:t>
            </a:r>
            <a:endParaRPr lang="fr-FR" dirty="0"/>
          </a:p>
        </p:txBody>
      </p:sp>
      <p:sp>
        <p:nvSpPr>
          <p:cNvPr id="4" name="Ellipse 3">
            <a:hlinkClick r:id="rId2" action="ppaction://hlinksldjump" highlightClick="1"/>
          </p:cNvPr>
          <p:cNvSpPr/>
          <p:nvPr/>
        </p:nvSpPr>
        <p:spPr>
          <a:xfrm>
            <a:off x="1142875" y="176124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a:hlinkClick r:id="rId2" action="ppaction://hlinksldjump" highlightClick="1"/>
          </p:cNvPr>
          <p:cNvSpPr/>
          <p:nvPr/>
        </p:nvSpPr>
        <p:spPr>
          <a:xfrm>
            <a:off x="1148739" y="2879182"/>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a:hlinkClick r:id="rId2" action="ppaction://hlinksldjump" highlightClick="1"/>
          </p:cNvPr>
          <p:cNvSpPr/>
          <p:nvPr/>
        </p:nvSpPr>
        <p:spPr>
          <a:xfrm>
            <a:off x="1148739" y="345011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a:hlinkClick r:id="rId2" action="ppaction://hlinksldjump" highlightClick="1"/>
          </p:cNvPr>
          <p:cNvSpPr/>
          <p:nvPr/>
        </p:nvSpPr>
        <p:spPr>
          <a:xfrm>
            <a:off x="1148739" y="4066537"/>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hlinkClick r:id="rId2" action="ppaction://hlinksldjump" highlightClick="1"/>
          </p:cNvPr>
          <p:cNvSpPr/>
          <p:nvPr/>
        </p:nvSpPr>
        <p:spPr>
          <a:xfrm>
            <a:off x="1142875" y="2323074"/>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4581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All are good </a:t>
            </a:r>
            <a:r>
              <a:rPr lang="fr-FR" dirty="0" err="1" smtClean="0"/>
              <a:t>answers</a:t>
            </a:r>
            <a:r>
              <a:rPr lang="fr-FR" dirty="0" smtClean="0"/>
              <a:t>!</a:t>
            </a:r>
            <a:endParaRPr lang="fr-FR" dirty="0"/>
          </a:p>
        </p:txBody>
      </p:sp>
      <p:sp>
        <p:nvSpPr>
          <p:cNvPr id="4" name="Espace réservé du contenu 1"/>
          <p:cNvSpPr txBox="1">
            <a:spLocks/>
          </p:cNvSpPr>
          <p:nvPr/>
        </p:nvSpPr>
        <p:spPr>
          <a:xfrm>
            <a:off x="405831" y="885591"/>
            <a:ext cx="8915400" cy="711198"/>
          </a:xfrm>
          <a:prstGeom prst="rect">
            <a:avLst/>
          </a:prstGeom>
        </p:spPr>
        <p:txBody>
          <a:bodyPr/>
          <a:lstStyle>
            <a:lvl1pPr marL="0" indent="0" algn="l" defTabSz="457200" rtl="0" eaLnBrk="1" latinLnBrk="0" hangingPunct="1">
              <a:spcBef>
                <a:spcPct val="20000"/>
              </a:spcBef>
              <a:buFont typeface="Arial"/>
              <a:buNone/>
              <a:defRPr sz="3200" kern="1200">
                <a:solidFill>
                  <a:srgbClr val="1635AA"/>
                </a:solidFill>
                <a:latin typeface="Comic Sans MS" pitchFamily="66" charset="0"/>
                <a:ea typeface="+mn-ea"/>
                <a:cs typeface="Comic Sans MS" pitchFamily="66" charset="0"/>
              </a:defRPr>
            </a:lvl1pPr>
            <a:lvl2pPr marL="457200" indent="0" algn="l" defTabSz="457200" rtl="0" eaLnBrk="1" latinLnBrk="0" hangingPunct="1">
              <a:spcBef>
                <a:spcPct val="20000"/>
              </a:spcBef>
              <a:buFont typeface="Arial"/>
              <a:buNone/>
              <a:defRPr sz="2800" kern="1200">
                <a:solidFill>
                  <a:srgbClr val="595959"/>
                </a:solidFill>
                <a:latin typeface="Comic Sans MS" pitchFamily="66" charset="0"/>
                <a:ea typeface="+mn-ea"/>
                <a:cs typeface="Comic Sans MS" pitchFamily="66" charset="0"/>
              </a:defRPr>
            </a:lvl2pPr>
            <a:lvl3pPr marL="1143000" indent="-228600" algn="l" defTabSz="457200" rtl="0" eaLnBrk="1" latinLnBrk="0" hangingPunct="1">
              <a:spcBef>
                <a:spcPct val="20000"/>
              </a:spcBef>
              <a:buFont typeface="Arial"/>
              <a:buChar char="•"/>
              <a:defRPr sz="2400" kern="1200">
                <a:solidFill>
                  <a:srgbClr val="595959"/>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rgbClr val="595959"/>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err="1" smtClean="0"/>
              <a:t>Which</a:t>
            </a:r>
            <a:r>
              <a:rPr lang="fr-FR" dirty="0" smtClean="0"/>
              <a:t> </a:t>
            </a:r>
            <a:r>
              <a:rPr lang="fr-FR" dirty="0" err="1" smtClean="0"/>
              <a:t>form</a:t>
            </a:r>
            <a:r>
              <a:rPr lang="fr-FR" dirty="0" smtClean="0"/>
              <a:t> </a:t>
            </a:r>
            <a:r>
              <a:rPr lang="fr-FR" dirty="0" err="1" smtClean="0"/>
              <a:t>can</a:t>
            </a:r>
            <a:r>
              <a:rPr lang="fr-FR" dirty="0" smtClean="0"/>
              <a:t> have a </a:t>
            </a:r>
            <a:r>
              <a:rPr lang="fr-FR" dirty="0" err="1" smtClean="0"/>
              <a:t>biomaterial</a:t>
            </a:r>
            <a:r>
              <a:rPr lang="fr-FR" dirty="0" smtClean="0"/>
              <a:t>?</a:t>
            </a:r>
          </a:p>
          <a:p>
            <a:r>
              <a:rPr lang="fr-FR" dirty="0" smtClean="0"/>
              <a:t>		</a:t>
            </a:r>
            <a:endParaRPr lang="fr-FR" dirty="0"/>
          </a:p>
        </p:txBody>
      </p:sp>
      <p:sp>
        <p:nvSpPr>
          <p:cNvPr id="6" name="Rectangle à coins arrondis 5"/>
          <p:cNvSpPr/>
          <p:nvPr/>
        </p:nvSpPr>
        <p:spPr>
          <a:xfrm>
            <a:off x="3820425" y="3354216"/>
            <a:ext cx="2376096" cy="1296000"/>
          </a:xfrm>
          <a:prstGeom prst="roundRect">
            <a:avLst/>
          </a:prstGeom>
          <a:solidFill>
            <a:srgbClr val="26387F"/>
          </a:solidFill>
          <a:ln>
            <a:solidFill>
              <a:srgbClr val="26387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latin typeface="Comic Sans MS" pitchFamily="66" charset="0"/>
              </a:rPr>
              <a:t>A lot!</a:t>
            </a:r>
          </a:p>
          <a:p>
            <a:pPr algn="ctr"/>
            <a:r>
              <a:rPr lang="fr-FR" b="1" dirty="0" err="1" smtClean="0">
                <a:solidFill>
                  <a:schemeClr val="bg1"/>
                </a:solidFill>
                <a:latin typeface="Comic Sans MS" pitchFamily="66" charset="0"/>
              </a:rPr>
              <a:t>Here</a:t>
            </a:r>
            <a:r>
              <a:rPr lang="fr-FR" b="1" dirty="0" smtClean="0">
                <a:solidFill>
                  <a:schemeClr val="bg1"/>
                </a:solidFill>
                <a:latin typeface="Comic Sans MS" pitchFamily="66" charset="0"/>
              </a:rPr>
              <a:t> are </a:t>
            </a:r>
            <a:r>
              <a:rPr lang="fr-FR" b="1" dirty="0" err="1" smtClean="0">
                <a:solidFill>
                  <a:schemeClr val="bg1"/>
                </a:solidFill>
                <a:latin typeface="Comic Sans MS" pitchFamily="66" charset="0"/>
              </a:rPr>
              <a:t>just</a:t>
            </a:r>
            <a:r>
              <a:rPr lang="fr-FR" b="1" dirty="0" smtClean="0">
                <a:solidFill>
                  <a:schemeClr val="bg1"/>
                </a:solidFill>
                <a:latin typeface="Comic Sans MS" pitchFamily="66" charset="0"/>
              </a:rPr>
              <a:t> </a:t>
            </a:r>
            <a:r>
              <a:rPr lang="fr-FR" b="1" dirty="0" err="1" smtClean="0">
                <a:solidFill>
                  <a:schemeClr val="bg1"/>
                </a:solidFill>
                <a:latin typeface="Comic Sans MS" pitchFamily="66" charset="0"/>
              </a:rPr>
              <a:t>some</a:t>
            </a:r>
            <a:r>
              <a:rPr lang="fr-FR" b="1" dirty="0" smtClean="0">
                <a:solidFill>
                  <a:schemeClr val="bg1"/>
                </a:solidFill>
                <a:latin typeface="Comic Sans MS" pitchFamily="66" charset="0"/>
              </a:rPr>
              <a:t> </a:t>
            </a:r>
            <a:r>
              <a:rPr lang="fr-FR" b="1" dirty="0" err="1" smtClean="0">
                <a:solidFill>
                  <a:schemeClr val="bg1"/>
                </a:solidFill>
                <a:latin typeface="Comic Sans MS" pitchFamily="66" charset="0"/>
              </a:rPr>
              <a:t>examples</a:t>
            </a:r>
            <a:r>
              <a:rPr lang="fr-FR" b="1" dirty="0" smtClean="0">
                <a:solidFill>
                  <a:schemeClr val="bg1"/>
                </a:solidFill>
                <a:latin typeface="Comic Sans MS" pitchFamily="66" charset="0"/>
              </a:rPr>
              <a:t>!</a:t>
            </a:r>
            <a:endParaRPr lang="fr-FR" b="1" dirty="0">
              <a:solidFill>
                <a:schemeClr val="bg1"/>
              </a:solidFill>
              <a:latin typeface="Comic Sans MS" pitchFamily="66" charset="0"/>
            </a:endParaRPr>
          </a:p>
        </p:txBody>
      </p:sp>
      <p:pic>
        <p:nvPicPr>
          <p:cNvPr id="8"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80" r="1894"/>
          <a:stretch/>
        </p:blipFill>
        <p:spPr>
          <a:xfrm>
            <a:off x="868028" y="4725910"/>
            <a:ext cx="2952397" cy="15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50463" y="1620163"/>
            <a:ext cx="3044517" cy="15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4056" r="2578" b="6911"/>
          <a:stretch/>
        </p:blipFill>
        <p:spPr>
          <a:xfrm>
            <a:off x="775908" y="1596789"/>
            <a:ext cx="3044517" cy="15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7194" t="2471" r="21012" b="86"/>
          <a:stretch/>
        </p:blipFill>
        <p:spPr>
          <a:xfrm>
            <a:off x="6196521" y="4725910"/>
            <a:ext cx="2952402" cy="15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ZoneTexte 11"/>
          <p:cNvSpPr txBox="1"/>
          <p:nvPr/>
        </p:nvSpPr>
        <p:spPr>
          <a:xfrm>
            <a:off x="6150463" y="3181623"/>
            <a:ext cx="2998460" cy="400110"/>
          </a:xfrm>
          <a:prstGeom prst="rect">
            <a:avLst/>
          </a:prstGeom>
          <a:noFill/>
        </p:spPr>
        <p:txBody>
          <a:bodyPr wrap="square" rtlCol="0">
            <a:spAutoFit/>
          </a:bodyPr>
          <a:lstStyle/>
          <a:p>
            <a:pPr algn="ctr"/>
            <a:r>
              <a:rPr lang="fr-FR" sz="2000" b="1" dirty="0" err="1" smtClean="0">
                <a:solidFill>
                  <a:srgbClr val="1635AA"/>
                </a:solidFill>
                <a:latin typeface="Comic Sans MS" pitchFamily="66" charset="0"/>
                <a:cs typeface="Comic Sans MS" pitchFamily="66" charset="0"/>
              </a:rPr>
              <a:t>Spheres</a:t>
            </a:r>
            <a:endParaRPr lang="fr-FR" sz="2000" b="1" dirty="0">
              <a:solidFill>
                <a:srgbClr val="1635AA"/>
              </a:solidFill>
              <a:latin typeface="Comic Sans MS" pitchFamily="66" charset="0"/>
              <a:cs typeface="Comic Sans MS" pitchFamily="66" charset="0"/>
            </a:endParaRPr>
          </a:p>
        </p:txBody>
      </p:sp>
      <p:sp>
        <p:nvSpPr>
          <p:cNvPr id="13" name="ZoneTexte 12"/>
          <p:cNvSpPr txBox="1"/>
          <p:nvPr/>
        </p:nvSpPr>
        <p:spPr>
          <a:xfrm>
            <a:off x="775908" y="3168163"/>
            <a:ext cx="3044517" cy="400110"/>
          </a:xfrm>
          <a:prstGeom prst="rect">
            <a:avLst/>
          </a:prstGeom>
          <a:noFill/>
        </p:spPr>
        <p:txBody>
          <a:bodyPr wrap="square" rtlCol="0">
            <a:spAutoFit/>
          </a:bodyPr>
          <a:lstStyle/>
          <a:p>
            <a:pPr algn="ctr"/>
            <a:r>
              <a:rPr lang="fr-FR" sz="2000" b="1" dirty="0" err="1" smtClean="0">
                <a:solidFill>
                  <a:srgbClr val="1635AA"/>
                </a:solidFill>
                <a:latin typeface="Comic Sans MS" pitchFamily="66" charset="0"/>
                <a:cs typeface="Comic Sans MS" pitchFamily="66" charset="0"/>
              </a:rPr>
              <a:t>Fibers</a:t>
            </a:r>
            <a:endParaRPr lang="fr-FR" sz="2000" b="1" dirty="0">
              <a:solidFill>
                <a:srgbClr val="1635AA"/>
              </a:solidFill>
              <a:latin typeface="Comic Sans MS" pitchFamily="66" charset="0"/>
              <a:cs typeface="Comic Sans MS" pitchFamily="66" charset="0"/>
            </a:endParaRPr>
          </a:p>
        </p:txBody>
      </p:sp>
      <p:sp>
        <p:nvSpPr>
          <p:cNvPr id="14" name="ZoneTexte 13"/>
          <p:cNvSpPr txBox="1"/>
          <p:nvPr/>
        </p:nvSpPr>
        <p:spPr>
          <a:xfrm>
            <a:off x="868028" y="4331679"/>
            <a:ext cx="2952397" cy="400110"/>
          </a:xfrm>
          <a:prstGeom prst="rect">
            <a:avLst/>
          </a:prstGeom>
          <a:noFill/>
        </p:spPr>
        <p:txBody>
          <a:bodyPr wrap="square" rtlCol="0">
            <a:spAutoFit/>
          </a:bodyPr>
          <a:lstStyle/>
          <a:p>
            <a:pPr algn="ctr"/>
            <a:r>
              <a:rPr lang="fr-FR" sz="2000" b="1" dirty="0" err="1" smtClean="0">
                <a:solidFill>
                  <a:srgbClr val="1635AA"/>
                </a:solidFill>
                <a:latin typeface="Comic Sans MS" pitchFamily="66" charset="0"/>
                <a:cs typeface="Comic Sans MS" pitchFamily="66" charset="0"/>
              </a:rPr>
              <a:t>Sponge</a:t>
            </a:r>
            <a:endParaRPr lang="fr-FR" sz="2000" b="1" dirty="0">
              <a:solidFill>
                <a:srgbClr val="1635AA"/>
              </a:solidFill>
              <a:latin typeface="Comic Sans MS" pitchFamily="66" charset="0"/>
              <a:cs typeface="Comic Sans MS" pitchFamily="66" charset="0"/>
            </a:endParaRPr>
          </a:p>
        </p:txBody>
      </p:sp>
      <p:sp>
        <p:nvSpPr>
          <p:cNvPr id="15" name="ZoneTexte 14"/>
          <p:cNvSpPr txBox="1"/>
          <p:nvPr/>
        </p:nvSpPr>
        <p:spPr>
          <a:xfrm>
            <a:off x="6196521" y="4291276"/>
            <a:ext cx="2952401" cy="400110"/>
          </a:xfrm>
          <a:prstGeom prst="rect">
            <a:avLst/>
          </a:prstGeom>
          <a:noFill/>
        </p:spPr>
        <p:txBody>
          <a:bodyPr wrap="square" rtlCol="0">
            <a:spAutoFit/>
          </a:bodyPr>
          <a:lstStyle/>
          <a:p>
            <a:pPr algn="ctr"/>
            <a:r>
              <a:rPr lang="fr-FR" sz="2000" b="1" dirty="0" err="1" smtClean="0">
                <a:solidFill>
                  <a:srgbClr val="1635AA"/>
                </a:solidFill>
                <a:latin typeface="Comic Sans MS" pitchFamily="66" charset="0"/>
                <a:cs typeface="Comic Sans MS" pitchFamily="66" charset="0"/>
              </a:rPr>
              <a:t>Mesh</a:t>
            </a:r>
            <a:endParaRPr lang="fr-FR" sz="2000" b="1" dirty="0">
              <a:solidFill>
                <a:srgbClr val="1635AA"/>
              </a:solidFill>
              <a:latin typeface="Comic Sans MS" pitchFamily="66" charset="0"/>
              <a:cs typeface="Comic Sans MS" pitchFamily="66" charset="0"/>
            </a:endParaRPr>
          </a:p>
        </p:txBody>
      </p:sp>
      <p:sp>
        <p:nvSpPr>
          <p:cNvPr id="17" name="Chevron 16">
            <a:hlinkClick r:id="rId7" action="ppaction://hlinksldjump" highlightClick="1"/>
          </p:cNvPr>
          <p:cNvSpPr/>
          <p:nvPr/>
        </p:nvSpPr>
        <p:spPr>
          <a:xfrm>
            <a:off x="5008473" y="4839450"/>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7478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Question 8</a:t>
            </a:r>
            <a:endParaRPr lang="fr-FR" dirty="0"/>
          </a:p>
        </p:txBody>
      </p:sp>
      <p:sp>
        <p:nvSpPr>
          <p:cNvPr id="4" name="Espace réservé du contenu 1"/>
          <p:cNvSpPr txBox="1">
            <a:spLocks/>
          </p:cNvSpPr>
          <p:nvPr/>
        </p:nvSpPr>
        <p:spPr>
          <a:xfrm>
            <a:off x="405831" y="885591"/>
            <a:ext cx="8915400" cy="711198"/>
          </a:xfrm>
          <a:prstGeom prst="rect">
            <a:avLst/>
          </a:prstGeom>
        </p:spPr>
        <p:txBody>
          <a:bodyPr/>
          <a:lstStyle>
            <a:lvl1pPr marL="0" indent="0" algn="l" defTabSz="457200" rtl="0" eaLnBrk="1" latinLnBrk="0" hangingPunct="1">
              <a:spcBef>
                <a:spcPct val="20000"/>
              </a:spcBef>
              <a:buFont typeface="Arial"/>
              <a:buNone/>
              <a:defRPr sz="3200" kern="1200">
                <a:solidFill>
                  <a:srgbClr val="1635AA"/>
                </a:solidFill>
                <a:latin typeface="Comic Sans MS" pitchFamily="66" charset="0"/>
                <a:ea typeface="+mn-ea"/>
                <a:cs typeface="Comic Sans MS" pitchFamily="66" charset="0"/>
              </a:defRPr>
            </a:lvl1pPr>
            <a:lvl2pPr marL="457200" indent="0" algn="l" defTabSz="457200" rtl="0" eaLnBrk="1" latinLnBrk="0" hangingPunct="1">
              <a:spcBef>
                <a:spcPct val="20000"/>
              </a:spcBef>
              <a:buFont typeface="Arial"/>
              <a:buNone/>
              <a:defRPr sz="2800" kern="1200">
                <a:solidFill>
                  <a:srgbClr val="595959"/>
                </a:solidFill>
                <a:latin typeface="Comic Sans MS" pitchFamily="66" charset="0"/>
                <a:ea typeface="+mn-ea"/>
                <a:cs typeface="Comic Sans MS" pitchFamily="66" charset="0"/>
              </a:defRPr>
            </a:lvl2pPr>
            <a:lvl3pPr marL="1143000" indent="-228600" algn="l" defTabSz="457200" rtl="0" eaLnBrk="1" latinLnBrk="0" hangingPunct="1">
              <a:spcBef>
                <a:spcPct val="20000"/>
              </a:spcBef>
              <a:buFont typeface="Arial"/>
              <a:buChar char="•"/>
              <a:defRPr sz="2400" kern="1200">
                <a:solidFill>
                  <a:srgbClr val="595959"/>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rgbClr val="595959"/>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smtClean="0"/>
              <a:t>This </a:t>
            </a:r>
            <a:r>
              <a:rPr lang="fr-FR" sz="2800" dirty="0" err="1" smtClean="0"/>
              <a:t>is</a:t>
            </a:r>
            <a:r>
              <a:rPr lang="fr-FR" sz="2800" dirty="0" smtClean="0"/>
              <a:t> a drop of gel made </a:t>
            </a:r>
            <a:r>
              <a:rPr lang="fr-FR" sz="2800" dirty="0" err="1" smtClean="0"/>
              <a:t>with</a:t>
            </a:r>
            <a:r>
              <a:rPr lang="fr-FR" sz="2800" dirty="0" smtClean="0"/>
              <a:t> </a:t>
            </a:r>
            <a:r>
              <a:rPr lang="fr-FR" sz="2800" dirty="0" err="1" smtClean="0"/>
              <a:t>collagen</a:t>
            </a:r>
            <a:r>
              <a:rPr lang="fr-FR" sz="2800" dirty="0" smtClean="0"/>
              <a:t>, a </a:t>
            </a:r>
            <a:r>
              <a:rPr lang="fr-FR" sz="2800" dirty="0" err="1" smtClean="0"/>
              <a:t>molecule</a:t>
            </a:r>
            <a:r>
              <a:rPr lang="fr-FR" sz="2800" dirty="0" smtClean="0"/>
              <a:t> </a:t>
            </a:r>
            <a:r>
              <a:rPr lang="fr-FR" sz="2800" dirty="0" err="1" smtClean="0"/>
              <a:t>you</a:t>
            </a:r>
            <a:r>
              <a:rPr lang="fr-FR" sz="2800" dirty="0" smtClean="0"/>
              <a:t> have in large </a:t>
            </a:r>
            <a:r>
              <a:rPr lang="fr-FR" sz="2800" dirty="0" err="1" smtClean="0"/>
              <a:t>amounts</a:t>
            </a:r>
            <a:r>
              <a:rPr lang="fr-FR" sz="2800" dirty="0" smtClean="0"/>
              <a:t> in </a:t>
            </a:r>
            <a:r>
              <a:rPr lang="fr-FR" sz="2800" dirty="0" err="1" smtClean="0"/>
              <a:t>your</a:t>
            </a:r>
            <a:r>
              <a:rPr lang="fr-FR" sz="2800" dirty="0" smtClean="0"/>
              <a:t> body. </a:t>
            </a:r>
            <a:r>
              <a:rPr lang="fr-FR" sz="2800" dirty="0" err="1" smtClean="0"/>
              <a:t>What</a:t>
            </a:r>
            <a:r>
              <a:rPr lang="fr-FR" sz="2800" dirty="0" smtClean="0"/>
              <a:t> do </a:t>
            </a:r>
            <a:r>
              <a:rPr lang="fr-FR" sz="2800" dirty="0" err="1" smtClean="0"/>
              <a:t>you</a:t>
            </a:r>
            <a:r>
              <a:rPr lang="fr-FR" sz="2800" dirty="0" smtClean="0"/>
              <a:t> </a:t>
            </a:r>
            <a:r>
              <a:rPr lang="fr-FR" sz="2800" dirty="0" err="1" smtClean="0"/>
              <a:t>think</a:t>
            </a:r>
            <a:r>
              <a:rPr lang="fr-FR" sz="2800" dirty="0" smtClean="0"/>
              <a:t> </a:t>
            </a:r>
            <a:r>
              <a:rPr lang="fr-FR" sz="2800" dirty="0" err="1" smtClean="0"/>
              <a:t>we</a:t>
            </a:r>
            <a:r>
              <a:rPr lang="fr-FR" sz="2800" dirty="0" smtClean="0"/>
              <a:t> </a:t>
            </a:r>
            <a:r>
              <a:rPr lang="fr-FR" sz="2800" dirty="0" err="1" smtClean="0"/>
              <a:t>can</a:t>
            </a:r>
            <a:r>
              <a:rPr lang="fr-FR" sz="2800" dirty="0" smtClean="0"/>
              <a:t> do </a:t>
            </a:r>
            <a:r>
              <a:rPr lang="fr-FR" sz="2800" dirty="0" err="1" smtClean="0"/>
              <a:t>with</a:t>
            </a:r>
            <a:r>
              <a:rPr lang="fr-FR" sz="2800" dirty="0" smtClean="0"/>
              <a:t> </a:t>
            </a:r>
            <a:r>
              <a:rPr lang="fr-FR" sz="2800" dirty="0" err="1" smtClean="0"/>
              <a:t>it</a:t>
            </a:r>
            <a:r>
              <a:rPr lang="fr-FR" sz="2800" dirty="0" smtClean="0"/>
              <a:t>?</a:t>
            </a:r>
          </a:p>
          <a:p>
            <a:r>
              <a:rPr lang="fr-FR" sz="2800" dirty="0"/>
              <a:t>	</a:t>
            </a:r>
            <a:r>
              <a:rPr lang="fr-FR" sz="2800" dirty="0" smtClean="0"/>
              <a:t>	</a:t>
            </a:r>
            <a:r>
              <a:rPr lang="fr-FR" sz="2400" dirty="0" err="1" smtClean="0">
                <a:solidFill>
                  <a:schemeClr val="tx1">
                    <a:lumMod val="75000"/>
                    <a:lumOff val="25000"/>
                  </a:schemeClr>
                </a:solidFill>
              </a:rPr>
              <a:t>Encapsulate</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neurons</a:t>
            </a:r>
            <a:endParaRPr lang="fr-FR" sz="2400" dirty="0" smtClean="0">
              <a:solidFill>
                <a:schemeClr val="tx1">
                  <a:lumMod val="75000"/>
                  <a:lumOff val="25000"/>
                </a:schemeClr>
              </a:solidFill>
            </a:endParaRPr>
          </a:p>
          <a:p>
            <a:r>
              <a:rPr lang="fr-FR" sz="2400" dirty="0">
                <a:solidFill>
                  <a:schemeClr val="tx1">
                    <a:lumMod val="75000"/>
                    <a:lumOff val="25000"/>
                  </a:schemeClr>
                </a:solidFill>
              </a:rPr>
              <a:t>	</a:t>
            </a:r>
            <a:r>
              <a:rPr lang="fr-FR" sz="2400" dirty="0" smtClean="0">
                <a:solidFill>
                  <a:schemeClr val="tx1">
                    <a:lumMod val="75000"/>
                    <a:lumOff val="25000"/>
                  </a:schemeClr>
                </a:solidFill>
              </a:rPr>
              <a:t>	</a:t>
            </a:r>
            <a:r>
              <a:rPr lang="fr-FR" sz="2400" dirty="0">
                <a:solidFill>
                  <a:schemeClr val="tx1">
                    <a:lumMod val="75000"/>
                    <a:lumOff val="25000"/>
                  </a:schemeClr>
                </a:solidFill>
              </a:rPr>
              <a:t>Play </a:t>
            </a:r>
            <a:r>
              <a:rPr lang="fr-FR" sz="2400" dirty="0" err="1">
                <a:solidFill>
                  <a:schemeClr val="tx1">
                    <a:lumMod val="75000"/>
                    <a:lumOff val="25000"/>
                  </a:schemeClr>
                </a:solidFill>
              </a:rPr>
              <a:t>marbles</a:t>
            </a:r>
            <a:endParaRPr lang="fr-FR" sz="2400" dirty="0">
              <a:solidFill>
                <a:schemeClr val="tx1">
                  <a:lumMod val="75000"/>
                  <a:lumOff val="25000"/>
                </a:schemeClr>
              </a:solidFill>
            </a:endParaRPr>
          </a:p>
          <a:p>
            <a:r>
              <a:rPr lang="fr-FR" sz="2400" dirty="0" smtClean="0">
                <a:solidFill>
                  <a:schemeClr val="tx1">
                    <a:lumMod val="75000"/>
                    <a:lumOff val="25000"/>
                  </a:schemeClr>
                </a:solidFill>
              </a:rPr>
              <a:t>		Do false spots for halloween </a:t>
            </a:r>
            <a:r>
              <a:rPr lang="fr-FR" sz="2400" dirty="0" err="1" smtClean="0">
                <a:solidFill>
                  <a:schemeClr val="tx1">
                    <a:lumMod val="75000"/>
                    <a:lumOff val="25000"/>
                  </a:schemeClr>
                </a:solidFill>
              </a:rPr>
              <a:t>make</a:t>
            </a:r>
            <a:r>
              <a:rPr lang="fr-FR" sz="2400" dirty="0" smtClean="0">
                <a:solidFill>
                  <a:schemeClr val="tx1">
                    <a:lumMod val="75000"/>
                    <a:lumOff val="25000"/>
                  </a:schemeClr>
                </a:solidFill>
              </a:rPr>
              <a:t> up</a:t>
            </a:r>
          </a:p>
          <a:p>
            <a:r>
              <a:rPr lang="fr-FR" sz="2400" dirty="0">
                <a:solidFill>
                  <a:schemeClr val="tx1">
                    <a:lumMod val="75000"/>
                    <a:lumOff val="25000"/>
                  </a:schemeClr>
                </a:solidFill>
              </a:rPr>
              <a:t>	</a:t>
            </a:r>
            <a:r>
              <a:rPr lang="fr-FR" sz="2400" dirty="0" smtClean="0">
                <a:solidFill>
                  <a:schemeClr val="tx1">
                    <a:lumMod val="75000"/>
                    <a:lumOff val="25000"/>
                  </a:schemeClr>
                </a:solidFill>
              </a:rPr>
              <a:t>	Use </a:t>
            </a:r>
            <a:r>
              <a:rPr lang="fr-FR" sz="2400" dirty="0" err="1" smtClean="0">
                <a:solidFill>
                  <a:schemeClr val="tx1">
                    <a:lumMod val="75000"/>
                    <a:lumOff val="25000"/>
                  </a:schemeClr>
                </a:solidFill>
              </a:rPr>
              <a:t>it</a:t>
            </a:r>
            <a:r>
              <a:rPr lang="fr-FR" sz="2400" dirty="0" smtClean="0">
                <a:solidFill>
                  <a:schemeClr val="tx1">
                    <a:lumMod val="75000"/>
                    <a:lumOff val="25000"/>
                  </a:schemeClr>
                </a:solidFill>
              </a:rPr>
              <a:t> as a transparent </a:t>
            </a:r>
            <a:r>
              <a:rPr lang="fr-FR" sz="2400" dirty="0" err="1" smtClean="0">
                <a:solidFill>
                  <a:schemeClr val="tx1">
                    <a:lumMod val="75000"/>
                    <a:lumOff val="25000"/>
                  </a:schemeClr>
                </a:solidFill>
              </a:rPr>
              <a:t>plaster</a:t>
            </a:r>
            <a:endParaRPr lang="fr-FR" sz="2400" dirty="0" smtClean="0">
              <a:solidFill>
                <a:schemeClr val="tx1">
                  <a:lumMod val="75000"/>
                  <a:lumOff val="25000"/>
                </a:schemeClr>
              </a:solidFill>
            </a:endParaRPr>
          </a:p>
          <a:p>
            <a:r>
              <a:rPr lang="fr-FR" sz="2800" dirty="0" smtClean="0"/>
              <a:t>		</a:t>
            </a:r>
            <a:endParaRPr lang="fr-FR" sz="2800" dirty="0"/>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45083" t="41731" r="42673" b="40794"/>
          <a:stretch/>
        </p:blipFill>
        <p:spPr>
          <a:xfrm>
            <a:off x="6741990" y="1943198"/>
            <a:ext cx="2674964" cy="2290547"/>
          </a:xfrm>
          <a:prstGeom prst="rect">
            <a:avLst/>
          </a:prstGeom>
          <a:ln>
            <a:noFill/>
          </a:ln>
          <a:effectLst>
            <a:softEdge rad="112500"/>
          </a:effectLst>
        </p:spPr>
      </p:pic>
      <p:sp>
        <p:nvSpPr>
          <p:cNvPr id="5" name="Ellipse 4">
            <a:hlinkClick r:id="rId3" action="ppaction://hlinksldjump" highlightClick="1"/>
          </p:cNvPr>
          <p:cNvSpPr/>
          <p:nvPr/>
        </p:nvSpPr>
        <p:spPr>
          <a:xfrm>
            <a:off x="1138156" y="2418638"/>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a:hlinkClick r:id="rId4" action="ppaction://hlinksldjump" highlightClick="1"/>
          </p:cNvPr>
          <p:cNvSpPr/>
          <p:nvPr/>
        </p:nvSpPr>
        <p:spPr>
          <a:xfrm>
            <a:off x="1144020" y="3277267"/>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hlinkClick r:id="rId4" action="ppaction://hlinksldjump" highlightClick="1"/>
          </p:cNvPr>
          <p:cNvSpPr/>
          <p:nvPr/>
        </p:nvSpPr>
        <p:spPr>
          <a:xfrm>
            <a:off x="1144020" y="3725366"/>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rId4" action="ppaction://hlinksldjump" highlightClick="1"/>
          </p:cNvPr>
          <p:cNvSpPr/>
          <p:nvPr/>
        </p:nvSpPr>
        <p:spPr>
          <a:xfrm>
            <a:off x="1138156" y="2871287"/>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3649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en-GB" smtClean="0"/>
              <a:t>Perhaps you think that they look like this</a:t>
            </a:r>
            <a:endParaRPr lang="en-GB"/>
          </a:p>
        </p:txBody>
      </p:sp>
      <p:pic>
        <p:nvPicPr>
          <p:cNvPr id="10" name="Espace réservé du contenu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29" y="1345442"/>
            <a:ext cx="7813343" cy="4167116"/>
          </a:xfrm>
          <a:prstGeom prst="rect">
            <a:avLst/>
          </a:prstGeom>
          <a:ln>
            <a:noFill/>
          </a:ln>
          <a:effectLst>
            <a:softEdge rad="112500"/>
          </a:effectLst>
        </p:spPr>
      </p:pic>
      <p:sp>
        <p:nvSpPr>
          <p:cNvPr id="6" name="Chevron 5">
            <a:hlinkClick r:id="rId3" action="ppaction://hlinksldjump" highlightClick="1"/>
          </p:cNvPr>
          <p:cNvSpPr/>
          <p:nvPr/>
        </p:nvSpPr>
        <p:spPr>
          <a:xfrm>
            <a:off x="4749968" y="6332558"/>
            <a:ext cx="406064" cy="341192"/>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2545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Congratulations!</a:t>
            </a:r>
            <a:endParaRPr lang="fr-FR" dirty="0"/>
          </a:p>
        </p:txBody>
      </p:sp>
      <p:sp>
        <p:nvSpPr>
          <p:cNvPr id="4" name="Espace réservé du contenu 1"/>
          <p:cNvSpPr txBox="1">
            <a:spLocks/>
          </p:cNvSpPr>
          <p:nvPr/>
        </p:nvSpPr>
        <p:spPr>
          <a:xfrm>
            <a:off x="405831" y="885591"/>
            <a:ext cx="8915400" cy="711198"/>
          </a:xfrm>
          <a:prstGeom prst="rect">
            <a:avLst/>
          </a:prstGeom>
        </p:spPr>
        <p:txBody>
          <a:bodyPr/>
          <a:lstStyle>
            <a:lvl1pPr marL="0" indent="0" algn="l" defTabSz="457200" rtl="0" eaLnBrk="1" latinLnBrk="0" hangingPunct="1">
              <a:spcBef>
                <a:spcPct val="20000"/>
              </a:spcBef>
              <a:buFont typeface="Arial"/>
              <a:buNone/>
              <a:defRPr sz="3200" kern="1200">
                <a:solidFill>
                  <a:srgbClr val="1635AA"/>
                </a:solidFill>
                <a:latin typeface="Comic Sans MS" pitchFamily="66" charset="0"/>
                <a:ea typeface="+mn-ea"/>
                <a:cs typeface="Comic Sans MS" pitchFamily="66" charset="0"/>
              </a:defRPr>
            </a:lvl1pPr>
            <a:lvl2pPr marL="457200" indent="0" algn="l" defTabSz="457200" rtl="0" eaLnBrk="1" latinLnBrk="0" hangingPunct="1">
              <a:spcBef>
                <a:spcPct val="20000"/>
              </a:spcBef>
              <a:buFont typeface="Arial"/>
              <a:buNone/>
              <a:defRPr sz="2800" kern="1200">
                <a:solidFill>
                  <a:srgbClr val="595959"/>
                </a:solidFill>
                <a:latin typeface="Comic Sans MS" pitchFamily="66" charset="0"/>
                <a:ea typeface="+mn-ea"/>
                <a:cs typeface="Comic Sans MS" pitchFamily="66" charset="0"/>
              </a:defRPr>
            </a:lvl2pPr>
            <a:lvl3pPr marL="1143000" indent="-228600" algn="l" defTabSz="457200" rtl="0" eaLnBrk="1" latinLnBrk="0" hangingPunct="1">
              <a:spcBef>
                <a:spcPct val="20000"/>
              </a:spcBef>
              <a:buFont typeface="Arial"/>
              <a:buChar char="•"/>
              <a:defRPr sz="2400" kern="1200">
                <a:solidFill>
                  <a:srgbClr val="595959"/>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rgbClr val="595959"/>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smtClean="0"/>
              <a:t>This </a:t>
            </a:r>
            <a:r>
              <a:rPr lang="fr-FR" sz="2800" dirty="0" err="1" smtClean="0"/>
              <a:t>is</a:t>
            </a:r>
            <a:r>
              <a:rPr lang="fr-FR" sz="2800" dirty="0" smtClean="0"/>
              <a:t> a drop of gel made </a:t>
            </a:r>
            <a:r>
              <a:rPr lang="fr-FR" sz="2800" dirty="0" err="1" smtClean="0"/>
              <a:t>with</a:t>
            </a:r>
            <a:r>
              <a:rPr lang="fr-FR" sz="2800" dirty="0" smtClean="0"/>
              <a:t> </a:t>
            </a:r>
            <a:r>
              <a:rPr lang="fr-FR" sz="2800" dirty="0" err="1" smtClean="0"/>
              <a:t>collagen</a:t>
            </a:r>
            <a:r>
              <a:rPr lang="fr-FR" sz="2800" dirty="0" smtClean="0"/>
              <a:t>, a </a:t>
            </a:r>
            <a:r>
              <a:rPr lang="fr-FR" sz="2800" dirty="0" err="1" smtClean="0"/>
              <a:t>molecule</a:t>
            </a:r>
            <a:r>
              <a:rPr lang="fr-FR" sz="2800" dirty="0" smtClean="0"/>
              <a:t> </a:t>
            </a:r>
            <a:r>
              <a:rPr lang="fr-FR" sz="2800" dirty="0" err="1" smtClean="0"/>
              <a:t>you</a:t>
            </a:r>
            <a:r>
              <a:rPr lang="fr-FR" sz="2800" dirty="0" smtClean="0"/>
              <a:t> have in large </a:t>
            </a:r>
            <a:r>
              <a:rPr lang="fr-FR" sz="2800" dirty="0" err="1" smtClean="0"/>
              <a:t>amounts</a:t>
            </a:r>
            <a:r>
              <a:rPr lang="fr-FR" sz="2800" dirty="0" smtClean="0"/>
              <a:t> in </a:t>
            </a:r>
            <a:r>
              <a:rPr lang="fr-FR" sz="2800" dirty="0" err="1" smtClean="0"/>
              <a:t>your</a:t>
            </a:r>
            <a:r>
              <a:rPr lang="fr-FR" sz="2800" dirty="0" smtClean="0"/>
              <a:t> body. </a:t>
            </a:r>
            <a:r>
              <a:rPr lang="fr-FR" sz="2800" dirty="0" err="1" smtClean="0"/>
              <a:t>What</a:t>
            </a:r>
            <a:r>
              <a:rPr lang="fr-FR" sz="2800" dirty="0" smtClean="0"/>
              <a:t> do </a:t>
            </a:r>
            <a:r>
              <a:rPr lang="fr-FR" sz="2800" dirty="0" err="1" smtClean="0"/>
              <a:t>you</a:t>
            </a:r>
            <a:r>
              <a:rPr lang="fr-FR" sz="2800" dirty="0" smtClean="0"/>
              <a:t> </a:t>
            </a:r>
            <a:r>
              <a:rPr lang="fr-FR" sz="2800" dirty="0" err="1" smtClean="0"/>
              <a:t>think</a:t>
            </a:r>
            <a:r>
              <a:rPr lang="fr-FR" sz="2800" dirty="0" smtClean="0"/>
              <a:t> </a:t>
            </a:r>
            <a:r>
              <a:rPr lang="fr-FR" sz="2800" dirty="0" err="1" smtClean="0"/>
              <a:t>we</a:t>
            </a:r>
            <a:r>
              <a:rPr lang="fr-FR" sz="2800" dirty="0" smtClean="0"/>
              <a:t> </a:t>
            </a:r>
            <a:r>
              <a:rPr lang="fr-FR" sz="2800" dirty="0" err="1" smtClean="0"/>
              <a:t>can</a:t>
            </a:r>
            <a:r>
              <a:rPr lang="fr-FR" sz="2800" dirty="0" smtClean="0"/>
              <a:t> do </a:t>
            </a:r>
            <a:r>
              <a:rPr lang="fr-FR" sz="2800" dirty="0" err="1" smtClean="0"/>
              <a:t>with</a:t>
            </a:r>
            <a:r>
              <a:rPr lang="fr-FR" sz="2800" dirty="0" smtClean="0"/>
              <a:t> </a:t>
            </a:r>
            <a:r>
              <a:rPr lang="fr-FR" sz="2800" dirty="0" err="1" smtClean="0"/>
              <a:t>it</a:t>
            </a:r>
            <a:r>
              <a:rPr lang="fr-FR" sz="2800" dirty="0" smtClean="0"/>
              <a:t>?</a:t>
            </a:r>
          </a:p>
          <a:p>
            <a:r>
              <a:rPr lang="fr-FR" sz="2800" dirty="0"/>
              <a:t>	</a:t>
            </a:r>
            <a:r>
              <a:rPr lang="fr-FR" sz="2800" dirty="0" smtClean="0"/>
              <a:t>	</a:t>
            </a:r>
            <a:r>
              <a:rPr lang="fr-FR" sz="2400" b="1" dirty="0" err="1" smtClean="0"/>
              <a:t>Encapsulate</a:t>
            </a:r>
            <a:r>
              <a:rPr lang="fr-FR" sz="2400" b="1" dirty="0" smtClean="0"/>
              <a:t> </a:t>
            </a:r>
            <a:r>
              <a:rPr lang="fr-FR" sz="2400" b="1" dirty="0" err="1" smtClean="0"/>
              <a:t>neurons</a:t>
            </a:r>
            <a:endParaRPr lang="fr-FR" sz="2400" b="1" dirty="0" smtClean="0"/>
          </a:p>
          <a:p>
            <a:r>
              <a:rPr lang="fr-FR" sz="2400" dirty="0">
                <a:solidFill>
                  <a:schemeClr val="tx1">
                    <a:lumMod val="50000"/>
                    <a:lumOff val="50000"/>
                  </a:schemeClr>
                </a:solidFill>
              </a:rPr>
              <a:t>	</a:t>
            </a:r>
            <a:r>
              <a:rPr lang="fr-FR" sz="2400" dirty="0" smtClean="0">
                <a:solidFill>
                  <a:schemeClr val="tx1">
                    <a:lumMod val="50000"/>
                    <a:lumOff val="50000"/>
                  </a:schemeClr>
                </a:solidFill>
              </a:rPr>
              <a:t>	</a:t>
            </a:r>
            <a:r>
              <a:rPr lang="fr-FR" sz="2400" dirty="0">
                <a:solidFill>
                  <a:schemeClr val="bg1">
                    <a:lumMod val="75000"/>
                  </a:schemeClr>
                </a:solidFill>
              </a:rPr>
              <a:t>Play </a:t>
            </a:r>
            <a:r>
              <a:rPr lang="fr-FR" sz="2400" dirty="0" err="1">
                <a:solidFill>
                  <a:schemeClr val="bg1">
                    <a:lumMod val="75000"/>
                  </a:schemeClr>
                </a:solidFill>
              </a:rPr>
              <a:t>marbles</a:t>
            </a:r>
            <a:endParaRPr lang="fr-FR" sz="2400" dirty="0">
              <a:solidFill>
                <a:schemeClr val="bg1">
                  <a:lumMod val="75000"/>
                </a:schemeClr>
              </a:solidFill>
            </a:endParaRPr>
          </a:p>
          <a:p>
            <a:r>
              <a:rPr lang="fr-FR" sz="2400" dirty="0" smtClean="0">
                <a:solidFill>
                  <a:schemeClr val="bg1">
                    <a:lumMod val="75000"/>
                  </a:schemeClr>
                </a:solidFill>
              </a:rPr>
              <a:t>		Do false spots for halloween </a:t>
            </a:r>
            <a:r>
              <a:rPr lang="fr-FR" sz="2400" dirty="0" err="1" smtClean="0">
                <a:solidFill>
                  <a:schemeClr val="bg1">
                    <a:lumMod val="75000"/>
                  </a:schemeClr>
                </a:solidFill>
              </a:rPr>
              <a:t>make</a:t>
            </a:r>
            <a:r>
              <a:rPr lang="fr-FR" sz="2400" dirty="0" smtClean="0">
                <a:solidFill>
                  <a:schemeClr val="bg1">
                    <a:lumMod val="75000"/>
                  </a:schemeClr>
                </a:solidFill>
              </a:rPr>
              <a:t> up</a:t>
            </a:r>
          </a:p>
          <a:p>
            <a:r>
              <a:rPr lang="fr-FR" sz="2400" dirty="0">
                <a:solidFill>
                  <a:schemeClr val="bg1">
                    <a:lumMod val="75000"/>
                  </a:schemeClr>
                </a:solidFill>
              </a:rPr>
              <a:t>	</a:t>
            </a:r>
            <a:r>
              <a:rPr lang="fr-FR" sz="2400" dirty="0" smtClean="0">
                <a:solidFill>
                  <a:schemeClr val="bg1">
                    <a:lumMod val="75000"/>
                  </a:schemeClr>
                </a:solidFill>
              </a:rPr>
              <a:t>	Use </a:t>
            </a:r>
            <a:r>
              <a:rPr lang="fr-FR" sz="2400" dirty="0" err="1" smtClean="0">
                <a:solidFill>
                  <a:schemeClr val="bg1">
                    <a:lumMod val="75000"/>
                  </a:schemeClr>
                </a:solidFill>
              </a:rPr>
              <a:t>it</a:t>
            </a:r>
            <a:r>
              <a:rPr lang="fr-FR" sz="2400" dirty="0" smtClean="0">
                <a:solidFill>
                  <a:schemeClr val="bg1">
                    <a:lumMod val="75000"/>
                  </a:schemeClr>
                </a:solidFill>
              </a:rPr>
              <a:t> as a transparent </a:t>
            </a:r>
            <a:r>
              <a:rPr lang="fr-FR" sz="2400" dirty="0" err="1" smtClean="0">
                <a:solidFill>
                  <a:schemeClr val="bg1">
                    <a:lumMod val="75000"/>
                  </a:schemeClr>
                </a:solidFill>
              </a:rPr>
              <a:t>plaster</a:t>
            </a:r>
            <a:endParaRPr lang="fr-FR" sz="2400" dirty="0" smtClean="0">
              <a:solidFill>
                <a:schemeClr val="bg1">
                  <a:lumMod val="75000"/>
                </a:schemeClr>
              </a:solidFill>
            </a:endParaRPr>
          </a:p>
          <a:p>
            <a:r>
              <a:rPr lang="fr-FR" sz="2800" dirty="0" smtClean="0"/>
              <a:t>		</a:t>
            </a:r>
            <a:endParaRPr lang="fr-FR" sz="2800"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45083" t="41731" r="42673" b="40794"/>
          <a:stretch/>
        </p:blipFill>
        <p:spPr>
          <a:xfrm>
            <a:off x="6741990" y="1943198"/>
            <a:ext cx="2674964" cy="2290547"/>
          </a:xfrm>
          <a:prstGeom prst="rect">
            <a:avLst/>
          </a:prstGeom>
          <a:ln>
            <a:noFill/>
          </a:ln>
          <a:effectLst>
            <a:softEdge rad="112500"/>
          </a:effec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300" y="4233745"/>
            <a:ext cx="2528344" cy="2528344"/>
          </a:xfrm>
          <a:prstGeom prst="rect">
            <a:avLst/>
          </a:prstGeom>
          <a:ln>
            <a:noFill/>
          </a:ln>
          <a:effectLst>
            <a:softEdge rad="112500"/>
          </a:effectLst>
        </p:spPr>
      </p:pic>
      <p:sp>
        <p:nvSpPr>
          <p:cNvPr id="6" name="Flèche courbée vers le bas 5"/>
          <p:cNvSpPr/>
          <p:nvPr/>
        </p:nvSpPr>
        <p:spPr>
          <a:xfrm rot="5400000">
            <a:off x="9131039" y="4036918"/>
            <a:ext cx="818865" cy="393654"/>
          </a:xfrm>
          <a:prstGeom prst="curvedDownArrow">
            <a:avLst/>
          </a:prstGeom>
          <a:solidFill>
            <a:srgbClr val="1635AA"/>
          </a:solidFill>
          <a:ln>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177421" y="4643177"/>
            <a:ext cx="6564569" cy="1938992"/>
          </a:xfrm>
          <a:prstGeom prst="rect">
            <a:avLst/>
          </a:prstGeom>
          <a:no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It is true that some gels are used to heal cuts on your skin, but not as drops like this one. This gel is fabricated in the lab to help people suffering from Parkinson’s disease. We try to put neurons and cells in it. </a:t>
            </a:r>
            <a:r>
              <a:rPr lang="en-GB" sz="2000" b="1" dirty="0" smtClean="0">
                <a:solidFill>
                  <a:srgbClr val="00B0F0"/>
                </a:solidFill>
                <a:latin typeface="Comic Sans MS" pitchFamily="66" charset="0"/>
                <a:cs typeface="Comic Sans MS" pitchFamily="66" charset="0"/>
              </a:rPr>
              <a:t>Blue spots </a:t>
            </a:r>
            <a:r>
              <a:rPr lang="en-GB" sz="2000" b="1" dirty="0" smtClean="0">
                <a:solidFill>
                  <a:srgbClr val="1635AA"/>
                </a:solidFill>
                <a:latin typeface="Comic Sans MS" pitchFamily="66" charset="0"/>
                <a:cs typeface="Comic Sans MS" pitchFamily="66" charset="0"/>
              </a:rPr>
              <a:t>are the </a:t>
            </a:r>
            <a:r>
              <a:rPr lang="en-GB" sz="2000" b="1" dirty="0" smtClean="0">
                <a:solidFill>
                  <a:srgbClr val="00B0F0"/>
                </a:solidFill>
                <a:latin typeface="Comic Sans MS" pitchFamily="66" charset="0"/>
                <a:cs typeface="Comic Sans MS" pitchFamily="66" charset="0"/>
              </a:rPr>
              <a:t>nucleus of all the cells </a:t>
            </a:r>
            <a:r>
              <a:rPr lang="en-GB" sz="2000" b="1" dirty="0" smtClean="0">
                <a:solidFill>
                  <a:srgbClr val="1635AA"/>
                </a:solidFill>
                <a:latin typeface="Comic Sans MS" pitchFamily="66" charset="0"/>
                <a:cs typeface="Comic Sans MS" pitchFamily="66" charset="0"/>
              </a:rPr>
              <a:t>and </a:t>
            </a:r>
            <a:r>
              <a:rPr lang="en-GB" sz="2000" b="1" dirty="0" smtClean="0">
                <a:solidFill>
                  <a:srgbClr val="FF0000"/>
                </a:solidFill>
                <a:latin typeface="Comic Sans MS" pitchFamily="66" charset="0"/>
                <a:cs typeface="Comic Sans MS" pitchFamily="66" charset="0"/>
              </a:rPr>
              <a:t>red spots </a:t>
            </a:r>
            <a:r>
              <a:rPr lang="en-GB" sz="2000" b="1" dirty="0" smtClean="0">
                <a:solidFill>
                  <a:srgbClr val="1635AA"/>
                </a:solidFill>
                <a:latin typeface="Comic Sans MS" pitchFamily="66" charset="0"/>
                <a:cs typeface="Comic Sans MS" pitchFamily="66" charset="0"/>
              </a:rPr>
              <a:t>are </a:t>
            </a:r>
            <a:r>
              <a:rPr lang="en-GB" sz="2000" b="1" dirty="0" smtClean="0">
                <a:solidFill>
                  <a:srgbClr val="FF0000"/>
                </a:solidFill>
                <a:latin typeface="Comic Sans MS" pitchFamily="66" charset="0"/>
                <a:cs typeface="Comic Sans MS" pitchFamily="66" charset="0"/>
              </a:rPr>
              <a:t>neurons</a:t>
            </a:r>
            <a:r>
              <a:rPr lang="en-GB" sz="2000" b="1" dirty="0" smtClean="0">
                <a:solidFill>
                  <a:srgbClr val="1635AA"/>
                </a:solidFill>
                <a:latin typeface="Comic Sans MS" pitchFamily="66" charset="0"/>
                <a:cs typeface="Comic Sans MS" pitchFamily="66" charset="0"/>
              </a:rPr>
              <a:t>!</a:t>
            </a:r>
            <a:endParaRPr lang="en-GB" sz="2000" b="1" dirty="0">
              <a:solidFill>
                <a:srgbClr val="1635AA"/>
              </a:solidFill>
              <a:latin typeface="Comic Sans MS" pitchFamily="66" charset="0"/>
              <a:cs typeface="Comic Sans MS" pitchFamily="66" charset="0"/>
            </a:endParaRPr>
          </a:p>
        </p:txBody>
      </p:sp>
      <p:sp>
        <p:nvSpPr>
          <p:cNvPr id="9" name="Chevron 8">
            <a:hlinkClick r:id="rId4" action="ppaction://hlinksldjump" highlightClick="1"/>
          </p:cNvPr>
          <p:cNvSpPr/>
          <p:nvPr/>
        </p:nvSpPr>
        <p:spPr>
          <a:xfrm>
            <a:off x="4877177" y="6258816"/>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1138156" y="2418638"/>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1144020" y="327726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1144020" y="3725366"/>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a:hlinkClick r:id="" action="ppaction://noaction" highlightClick="1"/>
          </p:cNvPr>
          <p:cNvSpPr/>
          <p:nvPr/>
        </p:nvSpPr>
        <p:spPr>
          <a:xfrm>
            <a:off x="1138156" y="287128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7815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err="1"/>
              <a:t>Ooooh</a:t>
            </a:r>
            <a:r>
              <a:rPr lang="fr-FR" dirty="0"/>
              <a:t>…You </a:t>
            </a:r>
            <a:r>
              <a:rPr lang="fr-FR" dirty="0" err="1"/>
              <a:t>will</a:t>
            </a:r>
            <a:r>
              <a:rPr lang="fr-FR" dirty="0"/>
              <a:t> </a:t>
            </a:r>
            <a:r>
              <a:rPr lang="fr-FR" dirty="0" err="1"/>
              <a:t>be</a:t>
            </a:r>
            <a:r>
              <a:rPr lang="fr-FR" dirty="0"/>
              <a:t> </a:t>
            </a:r>
            <a:r>
              <a:rPr lang="fr-FR" dirty="0" err="1"/>
              <a:t>better</a:t>
            </a:r>
            <a:r>
              <a:rPr lang="fr-FR" dirty="0"/>
              <a:t> </a:t>
            </a:r>
            <a:r>
              <a:rPr lang="fr-FR" dirty="0" err="1"/>
              <a:t>next</a:t>
            </a:r>
            <a:r>
              <a:rPr lang="fr-FR" dirty="0"/>
              <a:t> time!</a:t>
            </a:r>
          </a:p>
        </p:txBody>
      </p:sp>
      <p:sp>
        <p:nvSpPr>
          <p:cNvPr id="4" name="Espace réservé du contenu 1"/>
          <p:cNvSpPr txBox="1">
            <a:spLocks/>
          </p:cNvSpPr>
          <p:nvPr/>
        </p:nvSpPr>
        <p:spPr>
          <a:xfrm>
            <a:off x="405831" y="885591"/>
            <a:ext cx="8915400" cy="711198"/>
          </a:xfrm>
          <a:prstGeom prst="rect">
            <a:avLst/>
          </a:prstGeom>
        </p:spPr>
        <p:txBody>
          <a:bodyPr/>
          <a:lstStyle>
            <a:lvl1pPr marL="0" indent="0" algn="l" defTabSz="457200" rtl="0" eaLnBrk="1" latinLnBrk="0" hangingPunct="1">
              <a:spcBef>
                <a:spcPct val="20000"/>
              </a:spcBef>
              <a:buFont typeface="Arial"/>
              <a:buNone/>
              <a:defRPr sz="3200" kern="1200">
                <a:solidFill>
                  <a:srgbClr val="1635AA"/>
                </a:solidFill>
                <a:latin typeface="Comic Sans MS" pitchFamily="66" charset="0"/>
                <a:ea typeface="+mn-ea"/>
                <a:cs typeface="Comic Sans MS" pitchFamily="66" charset="0"/>
              </a:defRPr>
            </a:lvl1pPr>
            <a:lvl2pPr marL="457200" indent="0" algn="l" defTabSz="457200" rtl="0" eaLnBrk="1" latinLnBrk="0" hangingPunct="1">
              <a:spcBef>
                <a:spcPct val="20000"/>
              </a:spcBef>
              <a:buFont typeface="Arial"/>
              <a:buNone/>
              <a:defRPr sz="2800" kern="1200">
                <a:solidFill>
                  <a:srgbClr val="595959"/>
                </a:solidFill>
                <a:latin typeface="Comic Sans MS" pitchFamily="66" charset="0"/>
                <a:ea typeface="+mn-ea"/>
                <a:cs typeface="Comic Sans MS" pitchFamily="66" charset="0"/>
              </a:defRPr>
            </a:lvl2pPr>
            <a:lvl3pPr marL="1143000" indent="-228600" algn="l" defTabSz="457200" rtl="0" eaLnBrk="1" latinLnBrk="0" hangingPunct="1">
              <a:spcBef>
                <a:spcPct val="20000"/>
              </a:spcBef>
              <a:buFont typeface="Arial"/>
              <a:buChar char="•"/>
              <a:defRPr sz="2400" kern="1200">
                <a:solidFill>
                  <a:srgbClr val="595959"/>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rgbClr val="595959"/>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smtClean="0"/>
              <a:t>This </a:t>
            </a:r>
            <a:r>
              <a:rPr lang="fr-FR" sz="2800" dirty="0" err="1" smtClean="0"/>
              <a:t>is</a:t>
            </a:r>
            <a:r>
              <a:rPr lang="fr-FR" sz="2800" dirty="0" smtClean="0"/>
              <a:t> a drop of gel made </a:t>
            </a:r>
            <a:r>
              <a:rPr lang="fr-FR" sz="2800" dirty="0" err="1" smtClean="0"/>
              <a:t>with</a:t>
            </a:r>
            <a:r>
              <a:rPr lang="fr-FR" sz="2800" dirty="0" smtClean="0"/>
              <a:t> </a:t>
            </a:r>
            <a:r>
              <a:rPr lang="fr-FR" sz="2800" dirty="0" err="1" smtClean="0"/>
              <a:t>collagen</a:t>
            </a:r>
            <a:r>
              <a:rPr lang="fr-FR" sz="2800" dirty="0" smtClean="0"/>
              <a:t>, a </a:t>
            </a:r>
            <a:r>
              <a:rPr lang="fr-FR" sz="2800" dirty="0" err="1" smtClean="0"/>
              <a:t>molecule</a:t>
            </a:r>
            <a:r>
              <a:rPr lang="fr-FR" sz="2800" dirty="0" smtClean="0"/>
              <a:t> </a:t>
            </a:r>
            <a:r>
              <a:rPr lang="fr-FR" sz="2800" dirty="0" err="1" smtClean="0"/>
              <a:t>you</a:t>
            </a:r>
            <a:r>
              <a:rPr lang="fr-FR" sz="2800" dirty="0" smtClean="0"/>
              <a:t> have in large </a:t>
            </a:r>
            <a:r>
              <a:rPr lang="fr-FR" sz="2800" dirty="0" err="1" smtClean="0"/>
              <a:t>amounts</a:t>
            </a:r>
            <a:r>
              <a:rPr lang="fr-FR" sz="2800" dirty="0" smtClean="0"/>
              <a:t> in </a:t>
            </a:r>
            <a:r>
              <a:rPr lang="fr-FR" sz="2800" dirty="0" err="1" smtClean="0"/>
              <a:t>your</a:t>
            </a:r>
            <a:r>
              <a:rPr lang="fr-FR" sz="2800" dirty="0" smtClean="0"/>
              <a:t> body. </a:t>
            </a:r>
            <a:r>
              <a:rPr lang="fr-FR" sz="2800" dirty="0" err="1" smtClean="0"/>
              <a:t>What</a:t>
            </a:r>
            <a:r>
              <a:rPr lang="fr-FR" sz="2800" dirty="0" smtClean="0"/>
              <a:t> do </a:t>
            </a:r>
            <a:r>
              <a:rPr lang="fr-FR" sz="2800" dirty="0" err="1" smtClean="0"/>
              <a:t>you</a:t>
            </a:r>
            <a:r>
              <a:rPr lang="fr-FR" sz="2800" dirty="0" smtClean="0"/>
              <a:t> </a:t>
            </a:r>
            <a:r>
              <a:rPr lang="fr-FR" sz="2800" dirty="0" err="1" smtClean="0"/>
              <a:t>think</a:t>
            </a:r>
            <a:r>
              <a:rPr lang="fr-FR" sz="2800" dirty="0" smtClean="0"/>
              <a:t> </a:t>
            </a:r>
            <a:r>
              <a:rPr lang="fr-FR" sz="2800" dirty="0" err="1" smtClean="0"/>
              <a:t>we</a:t>
            </a:r>
            <a:r>
              <a:rPr lang="fr-FR" sz="2800" dirty="0" smtClean="0"/>
              <a:t> </a:t>
            </a:r>
            <a:r>
              <a:rPr lang="fr-FR" sz="2800" dirty="0" err="1" smtClean="0"/>
              <a:t>can</a:t>
            </a:r>
            <a:r>
              <a:rPr lang="fr-FR" sz="2800" dirty="0" smtClean="0"/>
              <a:t> do </a:t>
            </a:r>
            <a:r>
              <a:rPr lang="fr-FR" sz="2800" dirty="0" err="1" smtClean="0"/>
              <a:t>with</a:t>
            </a:r>
            <a:r>
              <a:rPr lang="fr-FR" sz="2800" dirty="0" smtClean="0"/>
              <a:t> </a:t>
            </a:r>
            <a:r>
              <a:rPr lang="fr-FR" sz="2800" dirty="0" err="1" smtClean="0"/>
              <a:t>it</a:t>
            </a:r>
            <a:r>
              <a:rPr lang="fr-FR" sz="2800" dirty="0" smtClean="0"/>
              <a:t>?</a:t>
            </a:r>
          </a:p>
          <a:p>
            <a:r>
              <a:rPr lang="fr-FR" sz="2800" dirty="0"/>
              <a:t>	</a:t>
            </a:r>
            <a:r>
              <a:rPr lang="fr-FR" sz="2800" dirty="0" smtClean="0"/>
              <a:t>	</a:t>
            </a:r>
            <a:r>
              <a:rPr lang="fr-FR" sz="2400" b="1" dirty="0" err="1" smtClean="0"/>
              <a:t>Encapsulate</a:t>
            </a:r>
            <a:r>
              <a:rPr lang="fr-FR" sz="2400" b="1" dirty="0" smtClean="0"/>
              <a:t> </a:t>
            </a:r>
            <a:r>
              <a:rPr lang="fr-FR" sz="2400" b="1" dirty="0" err="1" smtClean="0"/>
              <a:t>neurons</a:t>
            </a:r>
            <a:endParaRPr lang="fr-FR" sz="2400" b="1" dirty="0" smtClean="0"/>
          </a:p>
          <a:p>
            <a:r>
              <a:rPr lang="fr-FR" sz="2400" dirty="0">
                <a:solidFill>
                  <a:schemeClr val="tx1">
                    <a:lumMod val="50000"/>
                    <a:lumOff val="50000"/>
                  </a:schemeClr>
                </a:solidFill>
              </a:rPr>
              <a:t>	</a:t>
            </a:r>
            <a:r>
              <a:rPr lang="fr-FR" sz="2400" dirty="0" smtClean="0">
                <a:solidFill>
                  <a:schemeClr val="tx1">
                    <a:lumMod val="50000"/>
                    <a:lumOff val="50000"/>
                  </a:schemeClr>
                </a:solidFill>
              </a:rPr>
              <a:t>	</a:t>
            </a:r>
            <a:r>
              <a:rPr lang="fr-FR" sz="2400" dirty="0">
                <a:solidFill>
                  <a:schemeClr val="bg1">
                    <a:lumMod val="75000"/>
                  </a:schemeClr>
                </a:solidFill>
              </a:rPr>
              <a:t>Play </a:t>
            </a:r>
            <a:r>
              <a:rPr lang="fr-FR" sz="2400" dirty="0" err="1">
                <a:solidFill>
                  <a:schemeClr val="bg1">
                    <a:lumMod val="75000"/>
                  </a:schemeClr>
                </a:solidFill>
              </a:rPr>
              <a:t>marbles</a:t>
            </a:r>
            <a:endParaRPr lang="fr-FR" sz="2400" dirty="0">
              <a:solidFill>
                <a:schemeClr val="bg1">
                  <a:lumMod val="75000"/>
                </a:schemeClr>
              </a:solidFill>
            </a:endParaRPr>
          </a:p>
          <a:p>
            <a:r>
              <a:rPr lang="fr-FR" sz="2400" dirty="0" smtClean="0">
                <a:solidFill>
                  <a:schemeClr val="bg1">
                    <a:lumMod val="75000"/>
                  </a:schemeClr>
                </a:solidFill>
              </a:rPr>
              <a:t>		Do false spots for halloween </a:t>
            </a:r>
            <a:r>
              <a:rPr lang="fr-FR" sz="2400" dirty="0" err="1" smtClean="0">
                <a:solidFill>
                  <a:schemeClr val="bg1">
                    <a:lumMod val="75000"/>
                  </a:schemeClr>
                </a:solidFill>
              </a:rPr>
              <a:t>make</a:t>
            </a:r>
            <a:r>
              <a:rPr lang="fr-FR" sz="2400" dirty="0" smtClean="0">
                <a:solidFill>
                  <a:schemeClr val="bg1">
                    <a:lumMod val="75000"/>
                  </a:schemeClr>
                </a:solidFill>
              </a:rPr>
              <a:t> up</a:t>
            </a:r>
          </a:p>
          <a:p>
            <a:r>
              <a:rPr lang="fr-FR" sz="2400" dirty="0">
                <a:solidFill>
                  <a:schemeClr val="bg1">
                    <a:lumMod val="75000"/>
                  </a:schemeClr>
                </a:solidFill>
              </a:rPr>
              <a:t>	</a:t>
            </a:r>
            <a:r>
              <a:rPr lang="fr-FR" sz="2400" dirty="0" smtClean="0">
                <a:solidFill>
                  <a:schemeClr val="bg1">
                    <a:lumMod val="75000"/>
                  </a:schemeClr>
                </a:solidFill>
              </a:rPr>
              <a:t>	Use </a:t>
            </a:r>
            <a:r>
              <a:rPr lang="fr-FR" sz="2400" dirty="0" err="1" smtClean="0">
                <a:solidFill>
                  <a:schemeClr val="bg1">
                    <a:lumMod val="75000"/>
                  </a:schemeClr>
                </a:solidFill>
              </a:rPr>
              <a:t>it</a:t>
            </a:r>
            <a:r>
              <a:rPr lang="fr-FR" sz="2400" dirty="0" smtClean="0">
                <a:solidFill>
                  <a:schemeClr val="bg1">
                    <a:lumMod val="75000"/>
                  </a:schemeClr>
                </a:solidFill>
              </a:rPr>
              <a:t> as a transparent </a:t>
            </a:r>
            <a:r>
              <a:rPr lang="fr-FR" sz="2400" dirty="0" err="1" smtClean="0">
                <a:solidFill>
                  <a:schemeClr val="bg1">
                    <a:lumMod val="75000"/>
                  </a:schemeClr>
                </a:solidFill>
              </a:rPr>
              <a:t>plaster</a:t>
            </a:r>
            <a:endParaRPr lang="fr-FR" sz="2400" dirty="0" smtClean="0">
              <a:solidFill>
                <a:schemeClr val="bg1">
                  <a:lumMod val="75000"/>
                </a:schemeClr>
              </a:solidFill>
            </a:endParaRPr>
          </a:p>
          <a:p>
            <a:r>
              <a:rPr lang="fr-FR" sz="2800" dirty="0" smtClean="0"/>
              <a:t>		</a:t>
            </a:r>
            <a:endParaRPr lang="fr-FR" sz="2800"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45083" t="41731" r="42673" b="40794"/>
          <a:stretch/>
        </p:blipFill>
        <p:spPr>
          <a:xfrm>
            <a:off x="6741990" y="1943198"/>
            <a:ext cx="2674964" cy="2290547"/>
          </a:xfrm>
          <a:prstGeom prst="rect">
            <a:avLst/>
          </a:prstGeom>
          <a:ln>
            <a:noFill/>
          </a:ln>
          <a:effectLst>
            <a:softEdge rad="112500"/>
          </a:effec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300" y="4233745"/>
            <a:ext cx="2528344" cy="2528344"/>
          </a:xfrm>
          <a:prstGeom prst="rect">
            <a:avLst/>
          </a:prstGeom>
          <a:ln>
            <a:noFill/>
          </a:ln>
          <a:effectLst>
            <a:softEdge rad="112500"/>
          </a:effectLst>
        </p:spPr>
      </p:pic>
      <p:sp>
        <p:nvSpPr>
          <p:cNvPr id="6" name="Flèche courbée vers le bas 5"/>
          <p:cNvSpPr/>
          <p:nvPr/>
        </p:nvSpPr>
        <p:spPr>
          <a:xfrm rot="5400000">
            <a:off x="9131039" y="4036918"/>
            <a:ext cx="818865" cy="393654"/>
          </a:xfrm>
          <a:prstGeom prst="curvedDownArrow">
            <a:avLst/>
          </a:prstGeom>
          <a:solidFill>
            <a:srgbClr val="1635AA"/>
          </a:solidFill>
          <a:ln>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Chevron 8">
            <a:hlinkClick r:id="rId4" action="ppaction://hlinksldjump" highlightClick="1"/>
          </p:cNvPr>
          <p:cNvSpPr/>
          <p:nvPr/>
        </p:nvSpPr>
        <p:spPr>
          <a:xfrm>
            <a:off x="4877177" y="6258816"/>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1138156" y="2418638"/>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1144020" y="327726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1144020" y="3725366"/>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a:hlinkClick r:id="" action="ppaction://noaction" highlightClick="1"/>
          </p:cNvPr>
          <p:cNvSpPr/>
          <p:nvPr/>
        </p:nvSpPr>
        <p:spPr>
          <a:xfrm>
            <a:off x="1138156" y="287128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p:cNvSpPr txBox="1"/>
          <p:nvPr/>
        </p:nvSpPr>
        <p:spPr>
          <a:xfrm>
            <a:off x="177421" y="4643177"/>
            <a:ext cx="6564569" cy="1938992"/>
          </a:xfrm>
          <a:prstGeom prst="rect">
            <a:avLst/>
          </a:prstGeom>
          <a:no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It is true that some gels are used to heal cuts on your skin, but not as drops like this one. This gel is fabricated in the lab to help people suffering from Parkinson’s disease. We try to put neurons and cells in it. </a:t>
            </a:r>
            <a:r>
              <a:rPr lang="en-GB" sz="2000" b="1" dirty="0" smtClean="0">
                <a:solidFill>
                  <a:srgbClr val="00B0F0"/>
                </a:solidFill>
                <a:latin typeface="Comic Sans MS" pitchFamily="66" charset="0"/>
                <a:cs typeface="Comic Sans MS" pitchFamily="66" charset="0"/>
              </a:rPr>
              <a:t>Blue spots </a:t>
            </a:r>
            <a:r>
              <a:rPr lang="en-GB" sz="2000" b="1" dirty="0" smtClean="0">
                <a:solidFill>
                  <a:srgbClr val="1635AA"/>
                </a:solidFill>
                <a:latin typeface="Comic Sans MS" pitchFamily="66" charset="0"/>
                <a:cs typeface="Comic Sans MS" pitchFamily="66" charset="0"/>
              </a:rPr>
              <a:t>are the </a:t>
            </a:r>
            <a:r>
              <a:rPr lang="en-GB" sz="2000" b="1" dirty="0" smtClean="0">
                <a:solidFill>
                  <a:srgbClr val="00B0F0"/>
                </a:solidFill>
                <a:latin typeface="Comic Sans MS" pitchFamily="66" charset="0"/>
                <a:cs typeface="Comic Sans MS" pitchFamily="66" charset="0"/>
              </a:rPr>
              <a:t>nucleus of all the cells </a:t>
            </a:r>
            <a:r>
              <a:rPr lang="en-GB" sz="2000" b="1" dirty="0" smtClean="0">
                <a:solidFill>
                  <a:srgbClr val="1635AA"/>
                </a:solidFill>
                <a:latin typeface="Comic Sans MS" pitchFamily="66" charset="0"/>
                <a:cs typeface="Comic Sans MS" pitchFamily="66" charset="0"/>
              </a:rPr>
              <a:t>and </a:t>
            </a:r>
            <a:r>
              <a:rPr lang="en-GB" sz="2000" b="1" dirty="0" smtClean="0">
                <a:solidFill>
                  <a:srgbClr val="FF0000"/>
                </a:solidFill>
                <a:latin typeface="Comic Sans MS" pitchFamily="66" charset="0"/>
                <a:cs typeface="Comic Sans MS" pitchFamily="66" charset="0"/>
              </a:rPr>
              <a:t>red spots </a:t>
            </a:r>
            <a:r>
              <a:rPr lang="en-GB" sz="2000" b="1" dirty="0" smtClean="0">
                <a:solidFill>
                  <a:srgbClr val="1635AA"/>
                </a:solidFill>
                <a:latin typeface="Comic Sans MS" pitchFamily="66" charset="0"/>
                <a:cs typeface="Comic Sans MS" pitchFamily="66" charset="0"/>
              </a:rPr>
              <a:t>are </a:t>
            </a:r>
            <a:r>
              <a:rPr lang="en-GB" sz="2000" b="1" dirty="0" smtClean="0">
                <a:solidFill>
                  <a:srgbClr val="FF0000"/>
                </a:solidFill>
                <a:latin typeface="Comic Sans MS" pitchFamily="66" charset="0"/>
                <a:cs typeface="Comic Sans MS" pitchFamily="66" charset="0"/>
              </a:rPr>
              <a:t>neurons</a:t>
            </a:r>
            <a:r>
              <a:rPr lang="en-GB" sz="2000" b="1" dirty="0" smtClean="0">
                <a:solidFill>
                  <a:srgbClr val="1635AA"/>
                </a:solidFill>
                <a:latin typeface="Comic Sans MS" pitchFamily="66" charset="0"/>
                <a:cs typeface="Comic Sans MS" pitchFamily="66" charset="0"/>
              </a:rPr>
              <a:t>!</a:t>
            </a:r>
            <a:endParaRPr lang="en-GB" sz="2000" b="1" dirty="0">
              <a:solidFill>
                <a:srgbClr val="1635AA"/>
              </a:solidFill>
              <a:latin typeface="Comic Sans MS" pitchFamily="66" charset="0"/>
              <a:cs typeface="Comic Sans MS" pitchFamily="66" charset="0"/>
            </a:endParaRPr>
          </a:p>
        </p:txBody>
      </p:sp>
    </p:spTree>
    <p:extLst>
      <p:ext uri="{BB962C8B-B14F-4D97-AF65-F5344CB8AC3E}">
        <p14:creationId xmlns:p14="http://schemas.microsoft.com/office/powerpoint/2010/main" val="308364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1545" y="873455"/>
            <a:ext cx="5710640" cy="4525963"/>
          </a:xfrm>
        </p:spPr>
        <p:txBody>
          <a:bodyPr/>
          <a:lstStyle/>
          <a:p>
            <a:r>
              <a:rPr lang="fr-FR" sz="2800" dirty="0" smtClean="0"/>
              <a:t>This one </a:t>
            </a:r>
            <a:r>
              <a:rPr lang="fr-FR" sz="2800" dirty="0" err="1" smtClean="0"/>
              <a:t>is</a:t>
            </a:r>
            <a:r>
              <a:rPr lang="fr-FR" sz="2800" dirty="0" smtClean="0"/>
              <a:t> a </a:t>
            </a:r>
            <a:r>
              <a:rPr lang="fr-FR" sz="2800" dirty="0" err="1" smtClean="0"/>
              <a:t>very</a:t>
            </a:r>
            <a:r>
              <a:rPr lang="fr-FR" sz="2800" dirty="0" smtClean="0"/>
              <a:t> </a:t>
            </a:r>
            <a:r>
              <a:rPr lang="fr-FR" sz="2800" dirty="0" err="1" smtClean="0"/>
              <a:t>small</a:t>
            </a:r>
            <a:r>
              <a:rPr lang="fr-FR" sz="2800" dirty="0" smtClean="0"/>
              <a:t> </a:t>
            </a:r>
            <a:r>
              <a:rPr lang="fr-FR" sz="2800" dirty="0" err="1" smtClean="0"/>
              <a:t>sphere</a:t>
            </a:r>
            <a:r>
              <a:rPr lang="fr-FR" sz="2800" dirty="0" smtClean="0"/>
              <a:t>. </a:t>
            </a:r>
            <a:r>
              <a:rPr lang="fr-FR" sz="2800" dirty="0" err="1" smtClean="0"/>
              <a:t>What</a:t>
            </a:r>
            <a:r>
              <a:rPr lang="fr-FR" sz="2800" dirty="0" smtClean="0"/>
              <a:t> do </a:t>
            </a:r>
            <a:r>
              <a:rPr lang="fr-FR" sz="2800" dirty="0" err="1" smtClean="0"/>
              <a:t>you</a:t>
            </a:r>
            <a:r>
              <a:rPr lang="fr-FR" sz="2800" dirty="0" smtClean="0"/>
              <a:t> </a:t>
            </a:r>
            <a:r>
              <a:rPr lang="fr-FR" sz="2800" dirty="0" err="1" smtClean="0"/>
              <a:t>think</a:t>
            </a:r>
            <a:r>
              <a:rPr lang="fr-FR" sz="2800" dirty="0" smtClean="0"/>
              <a:t> </a:t>
            </a:r>
            <a:r>
              <a:rPr lang="fr-FR" sz="2800" dirty="0" err="1" smtClean="0"/>
              <a:t>we</a:t>
            </a:r>
            <a:r>
              <a:rPr lang="fr-FR" sz="2800" dirty="0" smtClean="0"/>
              <a:t> </a:t>
            </a:r>
            <a:r>
              <a:rPr lang="fr-FR" sz="2800" dirty="0" err="1" smtClean="0"/>
              <a:t>can</a:t>
            </a:r>
            <a:r>
              <a:rPr lang="fr-FR" sz="2800" dirty="0" smtClean="0"/>
              <a:t> do </a:t>
            </a:r>
            <a:r>
              <a:rPr lang="fr-FR" sz="2800" dirty="0" err="1" smtClean="0"/>
              <a:t>with</a:t>
            </a:r>
            <a:r>
              <a:rPr lang="fr-FR" sz="2800" dirty="0" smtClean="0"/>
              <a:t> </a:t>
            </a:r>
            <a:r>
              <a:rPr lang="fr-FR" sz="2800" dirty="0" err="1" smtClean="0"/>
              <a:t>it</a:t>
            </a:r>
            <a:r>
              <a:rPr lang="fr-FR" sz="2800" dirty="0" smtClean="0"/>
              <a:t>?</a:t>
            </a:r>
          </a:p>
          <a:p>
            <a:pPr lvl="1"/>
            <a:r>
              <a:rPr lang="fr-FR" sz="2400" dirty="0"/>
              <a:t>	</a:t>
            </a:r>
            <a:r>
              <a:rPr lang="fr-FR" sz="2400" dirty="0" err="1" smtClean="0">
                <a:solidFill>
                  <a:schemeClr val="tx1">
                    <a:lumMod val="75000"/>
                    <a:lumOff val="25000"/>
                  </a:schemeClr>
                </a:solidFill>
              </a:rPr>
              <a:t>Transform</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it</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into</a:t>
            </a:r>
            <a:r>
              <a:rPr lang="fr-FR" sz="2400" dirty="0" smtClean="0">
                <a:solidFill>
                  <a:schemeClr val="tx1">
                    <a:lumMod val="75000"/>
                    <a:lumOff val="25000"/>
                  </a:schemeClr>
                </a:solidFill>
              </a:rPr>
              <a:t> a cosy house      	for </a:t>
            </a:r>
            <a:r>
              <a:rPr lang="fr-FR" sz="2400" dirty="0" err="1" smtClean="0">
                <a:solidFill>
                  <a:schemeClr val="tx1">
                    <a:lumMod val="75000"/>
                    <a:lumOff val="25000"/>
                  </a:schemeClr>
                </a:solidFill>
              </a:rPr>
              <a:t>bacteria</a:t>
            </a:r>
            <a:endParaRPr lang="fr-FR" sz="2400" dirty="0" smtClean="0">
              <a:solidFill>
                <a:schemeClr val="tx1">
                  <a:lumMod val="75000"/>
                  <a:lumOff val="25000"/>
                </a:schemeClr>
              </a:solidFill>
            </a:endParaRPr>
          </a:p>
          <a:p>
            <a:r>
              <a:rPr lang="fr-FR" sz="2400" dirty="0">
                <a:solidFill>
                  <a:schemeClr val="tx1">
                    <a:lumMod val="75000"/>
                    <a:lumOff val="25000"/>
                  </a:schemeClr>
                </a:solidFill>
              </a:rPr>
              <a:t>	</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Make</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very</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small</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jewels</a:t>
            </a:r>
            <a:endParaRPr lang="fr-FR" sz="2400" dirty="0" smtClean="0">
              <a:solidFill>
                <a:schemeClr val="tx1">
                  <a:lumMod val="75000"/>
                  <a:lumOff val="25000"/>
                </a:schemeClr>
              </a:solidFill>
            </a:endParaRPr>
          </a:p>
          <a:p>
            <a:r>
              <a:rPr lang="fr-FR" sz="2400" dirty="0">
                <a:solidFill>
                  <a:schemeClr val="tx1">
                    <a:lumMod val="75000"/>
                    <a:lumOff val="25000"/>
                  </a:schemeClr>
                </a:solidFill>
              </a:rPr>
              <a:t>	</a:t>
            </a:r>
            <a:r>
              <a:rPr lang="fr-FR" sz="2400" dirty="0" smtClean="0">
                <a:solidFill>
                  <a:schemeClr val="tx1">
                    <a:lumMod val="75000"/>
                    <a:lumOff val="25000"/>
                  </a:schemeClr>
                </a:solidFill>
              </a:rPr>
              <a:t>	</a:t>
            </a:r>
            <a:r>
              <a:rPr lang="fr-FR" sz="2400" dirty="0">
                <a:solidFill>
                  <a:schemeClr val="tx1">
                    <a:lumMod val="75000"/>
                    <a:lumOff val="25000"/>
                  </a:schemeClr>
                </a:solidFill>
              </a:rPr>
              <a:t>P</a:t>
            </a:r>
            <a:r>
              <a:rPr lang="fr-FR" sz="2400" dirty="0" smtClean="0">
                <a:solidFill>
                  <a:schemeClr val="tx1">
                    <a:lumMod val="75000"/>
                    <a:lumOff val="25000"/>
                  </a:schemeClr>
                </a:solidFill>
              </a:rPr>
              <a:t>ut a </a:t>
            </a:r>
            <a:r>
              <a:rPr lang="fr-FR" sz="2400" dirty="0" err="1" smtClean="0">
                <a:solidFill>
                  <a:schemeClr val="tx1">
                    <a:lumMod val="75000"/>
                    <a:lumOff val="25000"/>
                  </a:schemeClr>
                </a:solidFill>
              </a:rPr>
              <a:t>drug</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inside</a:t>
            </a:r>
            <a:r>
              <a:rPr lang="fr-FR" sz="2400" dirty="0" smtClean="0">
                <a:solidFill>
                  <a:schemeClr val="tx1">
                    <a:lumMod val="75000"/>
                    <a:lumOff val="25000"/>
                  </a:schemeClr>
                </a:solidFill>
              </a:rPr>
              <a:t> to </a:t>
            </a:r>
            <a:r>
              <a:rPr lang="fr-FR" sz="2400" dirty="0" err="1" smtClean="0">
                <a:solidFill>
                  <a:schemeClr val="tx1">
                    <a:lumMod val="75000"/>
                    <a:lumOff val="25000"/>
                  </a:schemeClr>
                </a:solidFill>
              </a:rPr>
              <a:t>protect</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it</a:t>
            </a:r>
            <a:endParaRPr lang="fr-FR" sz="2400" dirty="0" smtClean="0">
              <a:solidFill>
                <a:schemeClr val="tx1">
                  <a:lumMod val="75000"/>
                  <a:lumOff val="25000"/>
                </a:schemeClr>
              </a:solidFill>
            </a:endParaRPr>
          </a:p>
          <a:p>
            <a:r>
              <a:rPr lang="fr-FR" sz="2400" dirty="0">
                <a:solidFill>
                  <a:schemeClr val="tx1">
                    <a:lumMod val="75000"/>
                    <a:lumOff val="25000"/>
                  </a:schemeClr>
                </a:solidFill>
              </a:rPr>
              <a:t>	</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Nothing</a:t>
            </a:r>
            <a:r>
              <a:rPr lang="fr-FR" sz="2400" dirty="0" smtClean="0">
                <a:solidFill>
                  <a:schemeClr val="tx1">
                    <a:lumMod val="75000"/>
                    <a:lumOff val="25000"/>
                  </a:schemeClr>
                </a:solidFill>
              </a:rPr>
              <a:t> – </a:t>
            </a:r>
            <a:r>
              <a:rPr lang="fr-FR" sz="2400" dirty="0" err="1" smtClean="0">
                <a:solidFill>
                  <a:schemeClr val="tx1">
                    <a:lumMod val="75000"/>
                    <a:lumOff val="25000"/>
                  </a:schemeClr>
                </a:solidFill>
              </a:rPr>
              <a:t>it’s</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too</a:t>
            </a:r>
            <a:r>
              <a:rPr lang="fr-FR" sz="2400" dirty="0" smtClean="0">
                <a:solidFill>
                  <a:schemeClr val="tx1">
                    <a:lumMod val="75000"/>
                    <a:lumOff val="25000"/>
                  </a:schemeClr>
                </a:solidFill>
              </a:rPr>
              <a:t> </a:t>
            </a:r>
            <a:r>
              <a:rPr lang="fr-FR" sz="2400" dirty="0" err="1" smtClean="0">
                <a:solidFill>
                  <a:schemeClr val="tx1">
                    <a:lumMod val="75000"/>
                    <a:lumOff val="25000"/>
                  </a:schemeClr>
                </a:solidFill>
              </a:rPr>
              <a:t>small</a:t>
            </a:r>
            <a:r>
              <a:rPr lang="fr-FR" sz="2400" dirty="0" smtClean="0">
                <a:solidFill>
                  <a:schemeClr val="tx1">
                    <a:lumMod val="75000"/>
                    <a:lumOff val="25000"/>
                  </a:schemeClr>
                </a:solidFill>
              </a:rPr>
              <a:t>!</a:t>
            </a:r>
          </a:p>
          <a:p>
            <a:r>
              <a:rPr lang="fr-FR" sz="2400" dirty="0">
                <a:solidFill>
                  <a:schemeClr val="tx1">
                    <a:lumMod val="50000"/>
                    <a:lumOff val="50000"/>
                  </a:schemeClr>
                </a:solidFill>
              </a:rPr>
              <a:t>	</a:t>
            </a:r>
            <a:r>
              <a:rPr lang="fr-FR" sz="2400" dirty="0" smtClean="0">
                <a:solidFill>
                  <a:schemeClr val="tx1">
                    <a:lumMod val="50000"/>
                    <a:lumOff val="50000"/>
                  </a:schemeClr>
                </a:solidFill>
              </a:rPr>
              <a:t>	</a:t>
            </a:r>
            <a:endParaRPr lang="fr-FR" sz="2800" dirty="0">
              <a:solidFill>
                <a:schemeClr val="tx1">
                  <a:lumMod val="50000"/>
                  <a:lumOff val="50000"/>
                </a:schemeClr>
              </a:solidFill>
            </a:endParaRPr>
          </a:p>
        </p:txBody>
      </p:sp>
      <p:sp>
        <p:nvSpPr>
          <p:cNvPr id="3" name="Titre 2"/>
          <p:cNvSpPr>
            <a:spLocks noGrp="1"/>
          </p:cNvSpPr>
          <p:nvPr>
            <p:ph type="ctrTitle"/>
          </p:nvPr>
        </p:nvSpPr>
        <p:spPr/>
        <p:txBody>
          <a:bodyPr/>
          <a:lstStyle/>
          <a:p>
            <a:pPr algn="ctr"/>
            <a:r>
              <a:rPr lang="fr-FR" dirty="0" smtClean="0"/>
              <a:t>Question 9</a:t>
            </a:r>
            <a:endParaRPr lang="fr-FR"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0670" t="2189" r="16700" b="3154"/>
          <a:stretch/>
        </p:blipFill>
        <p:spPr>
          <a:xfrm>
            <a:off x="5895833" y="914399"/>
            <a:ext cx="3839301" cy="3753135"/>
          </a:xfrm>
          <a:prstGeom prst="rect">
            <a:avLst/>
          </a:prstGeom>
          <a:ln>
            <a:noFill/>
          </a:ln>
          <a:effectLst>
            <a:softEdge rad="112500"/>
          </a:effectLst>
        </p:spPr>
      </p:pic>
      <p:sp>
        <p:nvSpPr>
          <p:cNvPr id="6" name="Ellipse 5">
            <a:hlinkClick r:id="rId3" action="ppaction://hlinksldjump" highlightClick="1"/>
          </p:cNvPr>
          <p:cNvSpPr/>
          <p:nvPr/>
        </p:nvSpPr>
        <p:spPr>
          <a:xfrm>
            <a:off x="875348" y="2370359"/>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a:hlinkClick r:id="rId4" action="ppaction://hlinksldjump" highlightClick="1"/>
          </p:cNvPr>
          <p:cNvSpPr/>
          <p:nvPr/>
        </p:nvSpPr>
        <p:spPr>
          <a:xfrm>
            <a:off x="875348" y="357594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hlinkClick r:id="rId3" action="ppaction://hlinksldjump" highlightClick="1"/>
          </p:cNvPr>
          <p:cNvSpPr/>
          <p:nvPr/>
        </p:nvSpPr>
        <p:spPr>
          <a:xfrm>
            <a:off x="881212" y="405923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hlinkClick r:id="rId3" action="ppaction://hlinksldjump" highlightClick="1"/>
          </p:cNvPr>
          <p:cNvSpPr/>
          <p:nvPr/>
        </p:nvSpPr>
        <p:spPr>
          <a:xfrm>
            <a:off x="875348" y="3164208"/>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480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pPr algn="ctr"/>
            <a:r>
              <a:rPr lang="fr-FR" dirty="0" smtClean="0"/>
              <a:t>Congratulations!</a:t>
            </a: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491" y="968991"/>
            <a:ext cx="3732662" cy="3732662"/>
          </a:xfrm>
          <a:prstGeom prst="rect">
            <a:avLst/>
          </a:prstGeom>
          <a:ln>
            <a:noFill/>
          </a:ln>
          <a:effectLst>
            <a:softEdge rad="112500"/>
          </a:effectLst>
        </p:spPr>
      </p:pic>
      <p:sp>
        <p:nvSpPr>
          <p:cNvPr id="6" name="ZoneTexte 5"/>
          <p:cNvSpPr txBox="1"/>
          <p:nvPr/>
        </p:nvSpPr>
        <p:spPr>
          <a:xfrm>
            <a:off x="177421" y="4834246"/>
            <a:ext cx="9638732" cy="1938992"/>
          </a:xfrm>
          <a:prstGeom prst="rect">
            <a:avLst/>
          </a:prstGeom>
          <a:solidFill>
            <a:schemeClr val="bg1"/>
          </a:solidFill>
        </p:spPr>
        <p:txBody>
          <a:bodyPr wrap="square" rtlCol="0">
            <a:spAutoFit/>
          </a:bodyPr>
          <a:lstStyle/>
          <a:p>
            <a:pPr algn="just"/>
            <a:r>
              <a:rPr lang="fr-FR" sz="2000" b="1" dirty="0" err="1">
                <a:solidFill>
                  <a:srgbClr val="1635AA"/>
                </a:solidFill>
                <a:latin typeface="Comic Sans MS" pitchFamily="66" charset="0"/>
                <a:cs typeface="Comic Sans MS" pitchFamily="66" charset="0"/>
              </a:rPr>
              <a:t>W</a:t>
            </a:r>
            <a:r>
              <a:rPr lang="fr-FR" sz="2000" b="1" dirty="0" err="1" smtClean="0">
                <a:solidFill>
                  <a:srgbClr val="1635AA"/>
                </a:solidFill>
                <a:latin typeface="Comic Sans MS" pitchFamily="66" charset="0"/>
                <a:cs typeface="Comic Sans MS" pitchFamily="66" charset="0"/>
              </a:rPr>
              <a:t>hen</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you</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take</a:t>
            </a:r>
            <a:r>
              <a:rPr lang="fr-FR" sz="2000" b="1" dirty="0" smtClean="0">
                <a:solidFill>
                  <a:srgbClr val="1635AA"/>
                </a:solidFill>
                <a:latin typeface="Comic Sans MS" pitchFamily="66" charset="0"/>
                <a:cs typeface="Comic Sans MS" pitchFamily="66" charset="0"/>
              </a:rPr>
              <a:t> a </a:t>
            </a:r>
            <a:r>
              <a:rPr lang="fr-FR" sz="2000" b="1" dirty="0" err="1" smtClean="0">
                <a:solidFill>
                  <a:srgbClr val="1635AA"/>
                </a:solidFill>
                <a:latin typeface="Comic Sans MS" pitchFamily="66" charset="0"/>
                <a:cs typeface="Comic Sans MS" pitchFamily="66" charset="0"/>
              </a:rPr>
              <a:t>drug</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because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you</a:t>
            </a:r>
            <a:r>
              <a:rPr lang="fr-FR" sz="2000" b="1" dirty="0" smtClean="0">
                <a:solidFill>
                  <a:srgbClr val="1635AA"/>
                </a:solidFill>
                <a:latin typeface="Comic Sans MS" pitchFamily="66" charset="0"/>
                <a:cs typeface="Comic Sans MS" pitchFamily="66" charset="0"/>
              </a:rPr>
              <a:t> are </a:t>
            </a:r>
            <a:r>
              <a:rPr lang="fr-FR" sz="2000" b="1" dirty="0" err="1" smtClean="0">
                <a:solidFill>
                  <a:srgbClr val="1635AA"/>
                </a:solidFill>
                <a:latin typeface="Comic Sans MS" pitchFamily="66" charset="0"/>
                <a:cs typeface="Comic Sans MS" pitchFamily="66" charset="0"/>
              </a:rPr>
              <a:t>sick</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it</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can</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be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eliminated</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before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arriving</a:t>
            </a:r>
            <a:r>
              <a:rPr lang="fr-FR" sz="2000" b="1" dirty="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at</a:t>
            </a:r>
            <a:r>
              <a:rPr lang="fr-FR" sz="2000" b="1" dirty="0" smtClean="0">
                <a:solidFill>
                  <a:srgbClr val="1635AA"/>
                </a:solidFill>
                <a:latin typeface="Comic Sans MS" pitchFamily="66" charset="0"/>
                <a:cs typeface="Comic Sans MS" pitchFamily="66" charset="0"/>
              </a:rPr>
              <a:t> the right place. </a:t>
            </a:r>
            <a:r>
              <a:rPr lang="fr-FR" sz="2000" b="1" dirty="0" err="1" smtClean="0">
                <a:solidFill>
                  <a:srgbClr val="1635AA"/>
                </a:solidFill>
                <a:latin typeface="Comic Sans MS" pitchFamily="66" charset="0"/>
                <a:cs typeface="Comic Sans MS" pitchFamily="66" charset="0"/>
              </a:rPr>
              <a:t>These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spheres</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can</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protect</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it</a:t>
            </a:r>
            <a:r>
              <a:rPr lang="fr-FR" sz="2000" b="1" dirty="0" smtClean="0">
                <a:solidFill>
                  <a:srgbClr val="1635AA"/>
                </a:solidFill>
                <a:latin typeface="Comic Sans MS" pitchFamily="66" charset="0"/>
                <a:cs typeface="Comic Sans MS" pitchFamily="66" charset="0"/>
              </a:rPr>
              <a:t> and are </a:t>
            </a:r>
            <a:r>
              <a:rPr lang="fr-FR" sz="2000" b="1" dirty="0" err="1" smtClean="0">
                <a:solidFill>
                  <a:srgbClr val="1635AA"/>
                </a:solidFill>
                <a:latin typeface="Comic Sans MS" pitchFamily="66" charset="0"/>
                <a:cs typeface="Comic Sans MS" pitchFamily="66" charset="0"/>
              </a:rPr>
              <a:t>so</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small</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that</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they</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can</a:t>
            </a:r>
            <a:r>
              <a:rPr lang="fr-FR" sz="2000" b="1" dirty="0" smtClean="0">
                <a:solidFill>
                  <a:srgbClr val="1635AA"/>
                </a:solidFill>
                <a:latin typeface="Comic Sans MS" pitchFamily="66" charset="0"/>
                <a:cs typeface="Comic Sans MS" pitchFamily="66" charset="0"/>
              </a:rPr>
              <a:t> enter </a:t>
            </a:r>
            <a:r>
              <a:rPr lang="fr-FR" sz="2000" b="1" dirty="0" err="1" smtClean="0">
                <a:solidFill>
                  <a:srgbClr val="1635AA"/>
                </a:solidFill>
                <a:latin typeface="Comic Sans MS" pitchFamily="66" charset="0"/>
                <a:cs typeface="Comic Sans MS" pitchFamily="66" charset="0"/>
              </a:rPr>
              <a:t>your</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cells</a:t>
            </a:r>
            <a:r>
              <a:rPr lang="fr-FR" sz="2000" b="1" dirty="0" smtClean="0">
                <a:solidFill>
                  <a:srgbClr val="1635AA"/>
                </a:solidFill>
                <a:latin typeface="Comic Sans MS" pitchFamily="66" charset="0"/>
                <a:cs typeface="Comic Sans MS" pitchFamily="66" charset="0"/>
              </a:rPr>
              <a:t> and </a:t>
            </a:r>
            <a:r>
              <a:rPr lang="fr-FR" sz="2000" b="1" dirty="0" err="1" smtClean="0">
                <a:solidFill>
                  <a:srgbClr val="1635AA"/>
                </a:solidFill>
                <a:latin typeface="Comic Sans MS" pitchFamily="66" charset="0"/>
                <a:cs typeface="Comic Sans MS" pitchFamily="66" charset="0"/>
              </a:rPr>
              <a:t>give</a:t>
            </a:r>
            <a:r>
              <a:rPr lang="fr-FR" sz="2000" b="1" dirty="0" smtClean="0">
                <a:solidFill>
                  <a:srgbClr val="1635AA"/>
                </a:solidFill>
                <a:latin typeface="Comic Sans MS" pitchFamily="66" charset="0"/>
                <a:cs typeface="Comic Sans MS" pitchFamily="66" charset="0"/>
              </a:rPr>
              <a:t> the </a:t>
            </a:r>
            <a:r>
              <a:rPr lang="fr-FR" sz="2000" b="1" dirty="0" err="1" smtClean="0">
                <a:solidFill>
                  <a:srgbClr val="1635AA"/>
                </a:solidFill>
                <a:latin typeface="Comic Sans MS" pitchFamily="66" charset="0"/>
                <a:cs typeface="Comic Sans MS" pitchFamily="66" charset="0"/>
              </a:rPr>
              <a:t>drug</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exactly</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where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it</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is</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needed</a:t>
            </a:r>
            <a:r>
              <a:rPr lang="fr-FR" sz="2000" b="1" dirty="0" smtClean="0">
                <a:solidFill>
                  <a:srgbClr val="1635AA"/>
                </a:solidFill>
                <a:latin typeface="Comic Sans MS" pitchFamily="66" charset="0"/>
                <a:cs typeface="Comic Sans MS" pitchFamily="66" charset="0"/>
              </a:rPr>
              <a:t>.  On </a:t>
            </a:r>
            <a:r>
              <a:rPr lang="fr-FR" sz="2000" b="1" dirty="0" err="1" smtClean="0">
                <a:solidFill>
                  <a:srgbClr val="1635AA"/>
                </a:solidFill>
                <a:latin typeface="Comic Sans MS" pitchFamily="66" charset="0"/>
                <a:cs typeface="Comic Sans MS" pitchFamily="66" charset="0"/>
              </a:rPr>
              <a:t>this</a:t>
            </a:r>
            <a:r>
              <a:rPr lang="fr-FR" sz="2000" b="1" dirty="0" smtClean="0">
                <a:solidFill>
                  <a:srgbClr val="1635AA"/>
                </a:solidFill>
                <a:latin typeface="Comic Sans MS" pitchFamily="66" charset="0"/>
                <a:cs typeface="Comic Sans MS" pitchFamily="66" charset="0"/>
              </a:rPr>
              <a:t> new </a:t>
            </a:r>
            <a:r>
              <a:rPr lang="fr-FR" sz="2000" b="1" dirty="0" err="1" smtClean="0">
                <a:solidFill>
                  <a:srgbClr val="1635AA"/>
                </a:solidFill>
                <a:latin typeface="Comic Sans MS" pitchFamily="66" charset="0"/>
                <a:cs typeface="Comic Sans MS" pitchFamily="66" charset="0"/>
              </a:rPr>
              <a:t>picture</a:t>
            </a:r>
            <a:r>
              <a:rPr lang="fr-FR" sz="2000" b="1" dirty="0" smtClean="0">
                <a:solidFill>
                  <a:srgbClr val="1635AA"/>
                </a:solidFill>
                <a:latin typeface="Comic Sans MS" pitchFamily="66" charset="0"/>
                <a:cs typeface="Comic Sans MS" pitchFamily="66" charset="0"/>
              </a:rPr>
              <a:t>, the </a:t>
            </a:r>
            <a:r>
              <a:rPr lang="fr-FR" sz="2000" b="1" dirty="0" err="1" smtClean="0">
                <a:solidFill>
                  <a:srgbClr val="FF0000"/>
                </a:solidFill>
                <a:latin typeface="Comic Sans MS" pitchFamily="66" charset="0"/>
                <a:cs typeface="Comic Sans MS" pitchFamily="66" charset="0"/>
              </a:rPr>
              <a:t>red</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things</a:t>
            </a:r>
            <a:r>
              <a:rPr lang="fr-FR" sz="2000" b="1" dirty="0" smtClean="0">
                <a:solidFill>
                  <a:srgbClr val="1635AA"/>
                </a:solidFill>
                <a:latin typeface="Comic Sans MS" pitchFamily="66" charset="0"/>
                <a:cs typeface="Comic Sans MS" pitchFamily="66" charset="0"/>
              </a:rPr>
              <a:t> are </a:t>
            </a:r>
            <a:r>
              <a:rPr lang="fr-FR" sz="2000" b="1" dirty="0" err="1" smtClean="0">
                <a:solidFill>
                  <a:srgbClr val="FF0000"/>
                </a:solidFill>
                <a:latin typeface="Comic Sans MS" pitchFamily="66" charset="0"/>
                <a:cs typeface="Comic Sans MS" pitchFamily="66" charset="0"/>
              </a:rPr>
              <a:t>cells</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with</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their</a:t>
            </a:r>
            <a:r>
              <a:rPr lang="fr-FR" sz="2000" b="1" dirty="0" smtClean="0">
                <a:solidFill>
                  <a:srgbClr val="1635AA"/>
                </a:solidFill>
                <a:latin typeface="Comic Sans MS" pitchFamily="66" charset="0"/>
                <a:cs typeface="Comic Sans MS" pitchFamily="66" charset="0"/>
              </a:rPr>
              <a:t> </a:t>
            </a:r>
            <a:r>
              <a:rPr lang="fr-FR" sz="2000" b="1" dirty="0" err="1" smtClean="0">
                <a:solidFill>
                  <a:srgbClr val="9900CC"/>
                </a:solidFill>
                <a:latin typeface="Comic Sans MS" pitchFamily="66" charset="0"/>
                <a:cs typeface="Comic Sans MS" pitchFamily="66" charset="0"/>
              </a:rPr>
              <a:t>nuclei</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colored</a:t>
            </a:r>
            <a:r>
              <a:rPr lang="fr-FR" sz="2000" b="1" dirty="0" smtClean="0">
                <a:solidFill>
                  <a:srgbClr val="1635AA"/>
                </a:solidFill>
                <a:latin typeface="Comic Sans MS" pitchFamily="66" charset="0"/>
                <a:cs typeface="Comic Sans MS" pitchFamily="66" charset="0"/>
              </a:rPr>
              <a:t> in </a:t>
            </a:r>
            <a:r>
              <a:rPr lang="fr-FR" sz="2000" b="1" dirty="0" err="1" smtClean="0">
                <a:solidFill>
                  <a:srgbClr val="9900CC"/>
                </a:solidFill>
                <a:latin typeface="Comic Sans MS" pitchFamily="66" charset="0"/>
                <a:cs typeface="Comic Sans MS" pitchFamily="66" charset="0"/>
              </a:rPr>
              <a:t>purple</a:t>
            </a:r>
            <a:r>
              <a:rPr lang="fr-FR" sz="2000" b="1" dirty="0" smtClean="0">
                <a:solidFill>
                  <a:srgbClr val="1635AA"/>
                </a:solidFill>
                <a:latin typeface="Comic Sans MS" pitchFamily="66" charset="0"/>
                <a:cs typeface="Comic Sans MS" pitchFamily="66" charset="0"/>
              </a:rPr>
              <a:t>. The </a:t>
            </a:r>
            <a:r>
              <a:rPr lang="fr-FR" sz="2000" b="1" dirty="0" smtClean="0">
                <a:solidFill>
                  <a:srgbClr val="00FF00"/>
                </a:solidFill>
                <a:latin typeface="Comic Sans MS" pitchFamily="66" charset="0"/>
                <a:cs typeface="Comic Sans MS" pitchFamily="66" charset="0"/>
              </a:rPr>
              <a:t>green spots </a:t>
            </a:r>
            <a:r>
              <a:rPr lang="fr-FR" sz="2000" b="1" dirty="0" smtClean="0">
                <a:solidFill>
                  <a:srgbClr val="1635AA"/>
                </a:solidFill>
                <a:latin typeface="Comic Sans MS" pitchFamily="66" charset="0"/>
                <a:cs typeface="Comic Sans MS" pitchFamily="66" charset="0"/>
              </a:rPr>
              <a:t>are </a:t>
            </a:r>
            <a:r>
              <a:rPr lang="fr-FR" sz="2000" b="1" dirty="0" err="1" smtClean="0">
                <a:solidFill>
                  <a:srgbClr val="00FF00"/>
                </a:solidFill>
                <a:latin typeface="Comic Sans MS" pitchFamily="66" charset="0"/>
                <a:cs typeface="Comic Sans MS" pitchFamily="66" charset="0"/>
              </a:rPr>
              <a:t>drugs</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encapsulated</a:t>
            </a:r>
            <a:r>
              <a:rPr lang="fr-FR" sz="2000" b="1" dirty="0" smtClean="0">
                <a:solidFill>
                  <a:srgbClr val="1635AA"/>
                </a:solidFill>
                <a:latin typeface="Comic Sans MS" pitchFamily="66" charset="0"/>
                <a:cs typeface="Comic Sans MS" pitchFamily="66" charset="0"/>
              </a:rPr>
              <a:t> in the </a:t>
            </a:r>
            <a:r>
              <a:rPr lang="fr-FR" sz="2000" b="1" dirty="0" err="1" smtClean="0">
                <a:solidFill>
                  <a:srgbClr val="1635AA"/>
                </a:solidFill>
                <a:latin typeface="Comic Sans MS" pitchFamily="66" charset="0"/>
                <a:cs typeface="Comic Sans MS" pitchFamily="66" charset="0"/>
              </a:rPr>
              <a:t>spheres</a:t>
            </a:r>
            <a:r>
              <a:rPr lang="fr-FR" sz="2000" b="1" dirty="0" smtClean="0">
                <a:solidFill>
                  <a:srgbClr val="1635AA"/>
                </a:solidFill>
                <a:latin typeface="Comic Sans MS" pitchFamily="66" charset="0"/>
                <a:cs typeface="Comic Sans MS" pitchFamily="66" charset="0"/>
              </a:rPr>
              <a:t>. You </a:t>
            </a:r>
            <a:r>
              <a:rPr lang="fr-FR" sz="2000" b="1" dirty="0" err="1" smtClean="0">
                <a:solidFill>
                  <a:srgbClr val="1635AA"/>
                </a:solidFill>
                <a:latin typeface="Comic Sans MS" pitchFamily="66" charset="0"/>
                <a:cs typeface="Comic Sans MS" pitchFamily="66" charset="0"/>
              </a:rPr>
              <a:t>see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many</a:t>
            </a:r>
            <a:r>
              <a:rPr lang="fr-FR" sz="2000" b="1" dirty="0" smtClean="0">
                <a:solidFill>
                  <a:srgbClr val="1635AA"/>
                </a:solidFill>
                <a:latin typeface="Comic Sans MS" pitchFamily="66" charset="0"/>
                <a:cs typeface="Comic Sans MS" pitchFamily="66" charset="0"/>
              </a:rPr>
              <a:t> of </a:t>
            </a:r>
            <a:r>
              <a:rPr lang="fr-FR" sz="2000" b="1" dirty="0" err="1" smtClean="0">
                <a:solidFill>
                  <a:srgbClr val="1635AA"/>
                </a:solidFill>
                <a:latin typeface="Comic Sans MS" pitchFamily="66" charset="0"/>
                <a:cs typeface="Comic Sans MS" pitchFamily="66" charset="0"/>
              </a:rPr>
              <a:t>them</a:t>
            </a:r>
            <a:r>
              <a:rPr lang="fr-FR" sz="2000" b="1" dirty="0" smtClean="0">
                <a:solidFill>
                  <a:srgbClr val="1635AA"/>
                </a:solidFill>
                <a:latin typeface="Comic Sans MS" pitchFamily="66" charset="0"/>
                <a:cs typeface="Comic Sans MS" pitchFamily="66" charset="0"/>
              </a:rPr>
              <a:t> are in the </a:t>
            </a:r>
            <a:r>
              <a:rPr lang="fr-FR" sz="2000" b="1" dirty="0" err="1" smtClean="0">
                <a:solidFill>
                  <a:srgbClr val="1635AA"/>
                </a:solidFill>
                <a:latin typeface="Comic Sans MS" pitchFamily="66" charset="0"/>
                <a:cs typeface="Comic Sans MS" pitchFamily="66" charset="0"/>
              </a:rPr>
              <a:t>cells</a:t>
            </a:r>
            <a:r>
              <a:rPr lang="fr-FR" sz="2000" b="1" dirty="0" smtClean="0">
                <a:solidFill>
                  <a:srgbClr val="1635AA"/>
                </a:solidFill>
                <a:latin typeface="Comic Sans MS" pitchFamily="66" charset="0"/>
                <a:cs typeface="Comic Sans MS" pitchFamily="66" charset="0"/>
              </a:rPr>
              <a:t>!</a:t>
            </a:r>
            <a:endParaRPr lang="fr-FR" sz="2000" b="1" dirty="0">
              <a:solidFill>
                <a:srgbClr val="1635AA"/>
              </a:solidFill>
              <a:latin typeface="Comic Sans MS" pitchFamily="66" charset="0"/>
              <a:cs typeface="Comic Sans MS" pitchFamily="66" charset="0"/>
            </a:endParaRPr>
          </a:p>
        </p:txBody>
      </p:sp>
      <p:sp>
        <p:nvSpPr>
          <p:cNvPr id="8" name="Chevron 7">
            <a:hlinkClick r:id="rId3" action="ppaction://hlinksldjump" highlightClick="1"/>
          </p:cNvPr>
          <p:cNvSpPr/>
          <p:nvPr/>
        </p:nvSpPr>
        <p:spPr>
          <a:xfrm>
            <a:off x="5402575" y="6469038"/>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hlinkClick r:id="" action="ppaction://noaction" highlightClick="1"/>
          </p:cNvPr>
          <p:cNvSpPr/>
          <p:nvPr/>
        </p:nvSpPr>
        <p:spPr>
          <a:xfrm>
            <a:off x="875348" y="2370359"/>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875348" y="357594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881212" y="4059231"/>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875348" y="3164208"/>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contenu 1"/>
          <p:cNvSpPr>
            <a:spLocks noGrp="1"/>
          </p:cNvSpPr>
          <p:nvPr>
            <p:ph idx="1"/>
          </p:nvPr>
        </p:nvSpPr>
        <p:spPr>
          <a:xfrm>
            <a:off x="171545" y="873455"/>
            <a:ext cx="5710640" cy="4525963"/>
          </a:xfrm>
        </p:spPr>
        <p:txBody>
          <a:bodyPr/>
          <a:lstStyle/>
          <a:p>
            <a:r>
              <a:rPr lang="fr-FR" sz="2800" dirty="0" smtClean="0"/>
              <a:t>This one </a:t>
            </a:r>
            <a:r>
              <a:rPr lang="fr-FR" sz="2800" dirty="0" err="1" smtClean="0"/>
              <a:t>is</a:t>
            </a:r>
            <a:r>
              <a:rPr lang="fr-FR" sz="2800" dirty="0" smtClean="0"/>
              <a:t> a </a:t>
            </a:r>
            <a:r>
              <a:rPr lang="fr-FR" sz="2800" dirty="0" err="1" smtClean="0"/>
              <a:t>very</a:t>
            </a:r>
            <a:r>
              <a:rPr lang="fr-FR" sz="2800" dirty="0" smtClean="0"/>
              <a:t> </a:t>
            </a:r>
            <a:r>
              <a:rPr lang="fr-FR" sz="2800" dirty="0" err="1" smtClean="0"/>
              <a:t>small</a:t>
            </a:r>
            <a:r>
              <a:rPr lang="fr-FR" sz="2800" dirty="0" smtClean="0"/>
              <a:t> </a:t>
            </a:r>
            <a:r>
              <a:rPr lang="fr-FR" sz="2800" dirty="0" err="1" smtClean="0"/>
              <a:t>sphere</a:t>
            </a:r>
            <a:r>
              <a:rPr lang="fr-FR" sz="2800" dirty="0" smtClean="0"/>
              <a:t>. </a:t>
            </a:r>
            <a:r>
              <a:rPr lang="fr-FR" sz="2800" dirty="0" err="1" smtClean="0"/>
              <a:t>What</a:t>
            </a:r>
            <a:r>
              <a:rPr lang="fr-FR" sz="2800" dirty="0" smtClean="0"/>
              <a:t> do </a:t>
            </a:r>
            <a:r>
              <a:rPr lang="fr-FR" sz="2800" dirty="0" err="1" smtClean="0"/>
              <a:t>you</a:t>
            </a:r>
            <a:r>
              <a:rPr lang="fr-FR" sz="2800" dirty="0" smtClean="0"/>
              <a:t> </a:t>
            </a:r>
            <a:r>
              <a:rPr lang="fr-FR" sz="2800" dirty="0" err="1" smtClean="0"/>
              <a:t>think</a:t>
            </a:r>
            <a:r>
              <a:rPr lang="fr-FR" sz="2800" dirty="0" smtClean="0"/>
              <a:t> </a:t>
            </a:r>
            <a:r>
              <a:rPr lang="fr-FR" sz="2800" dirty="0" err="1" smtClean="0"/>
              <a:t>we</a:t>
            </a:r>
            <a:r>
              <a:rPr lang="fr-FR" sz="2800" dirty="0" smtClean="0"/>
              <a:t> </a:t>
            </a:r>
            <a:r>
              <a:rPr lang="fr-FR" sz="2800" dirty="0" err="1" smtClean="0"/>
              <a:t>can</a:t>
            </a:r>
            <a:r>
              <a:rPr lang="fr-FR" sz="2800" dirty="0" smtClean="0"/>
              <a:t> do </a:t>
            </a:r>
            <a:r>
              <a:rPr lang="fr-FR" sz="2800" dirty="0" err="1" smtClean="0"/>
              <a:t>with</a:t>
            </a:r>
            <a:r>
              <a:rPr lang="fr-FR" sz="2800" dirty="0" smtClean="0"/>
              <a:t> </a:t>
            </a:r>
            <a:r>
              <a:rPr lang="fr-FR" sz="2800" dirty="0" err="1" smtClean="0"/>
              <a:t>it</a:t>
            </a:r>
            <a:r>
              <a:rPr lang="fr-FR" sz="2800" dirty="0" smtClean="0"/>
              <a:t>?</a:t>
            </a:r>
          </a:p>
          <a:p>
            <a:pPr marL="0" lvl="1"/>
            <a:r>
              <a:rPr lang="fr-FR" sz="2400" dirty="0"/>
              <a:t>	</a:t>
            </a:r>
            <a:r>
              <a:rPr lang="fr-FR" sz="2400" dirty="0" smtClean="0"/>
              <a:t>	</a:t>
            </a:r>
            <a:r>
              <a:rPr lang="fr-FR" sz="2400" dirty="0" err="1" smtClean="0">
                <a:solidFill>
                  <a:schemeClr val="bg1">
                    <a:lumMod val="75000"/>
                  </a:schemeClr>
                </a:solidFill>
              </a:rPr>
              <a:t>Transform</a:t>
            </a:r>
            <a:r>
              <a:rPr lang="fr-FR" sz="2400" dirty="0" smtClean="0">
                <a:solidFill>
                  <a:schemeClr val="bg1">
                    <a:lumMod val="75000"/>
                  </a:schemeClr>
                </a:solidFill>
              </a:rPr>
              <a:t> </a:t>
            </a:r>
            <a:r>
              <a:rPr lang="fr-FR" sz="2400" dirty="0" err="1">
                <a:solidFill>
                  <a:schemeClr val="bg1">
                    <a:lumMod val="75000"/>
                  </a:schemeClr>
                </a:solidFill>
              </a:rPr>
              <a:t>it</a:t>
            </a:r>
            <a:r>
              <a:rPr lang="fr-FR" sz="2400" dirty="0">
                <a:solidFill>
                  <a:schemeClr val="bg1">
                    <a:lumMod val="75000"/>
                  </a:schemeClr>
                </a:solidFill>
              </a:rPr>
              <a:t> </a:t>
            </a:r>
            <a:r>
              <a:rPr lang="fr-FR" sz="2400" dirty="0" err="1">
                <a:solidFill>
                  <a:schemeClr val="bg1">
                    <a:lumMod val="75000"/>
                  </a:schemeClr>
                </a:solidFill>
              </a:rPr>
              <a:t>into</a:t>
            </a:r>
            <a:r>
              <a:rPr lang="fr-FR" sz="2400" dirty="0">
                <a:solidFill>
                  <a:schemeClr val="bg1">
                    <a:lumMod val="75000"/>
                  </a:schemeClr>
                </a:solidFill>
              </a:rPr>
              <a:t> a cosy house      	</a:t>
            </a:r>
            <a:r>
              <a:rPr lang="fr-FR" sz="2400" dirty="0" smtClean="0">
                <a:solidFill>
                  <a:schemeClr val="bg1">
                    <a:lumMod val="75000"/>
                  </a:schemeClr>
                </a:solidFill>
              </a:rPr>
              <a:t>	for </a:t>
            </a:r>
            <a:r>
              <a:rPr lang="fr-FR" sz="2400" dirty="0" err="1">
                <a:solidFill>
                  <a:schemeClr val="bg1">
                    <a:lumMod val="75000"/>
                  </a:schemeClr>
                </a:solidFill>
              </a:rPr>
              <a:t>bacteria</a:t>
            </a:r>
            <a:endParaRPr lang="fr-FR" sz="2400" dirty="0">
              <a:solidFill>
                <a:schemeClr val="bg1">
                  <a:lumMod val="75000"/>
                </a:schemeClr>
              </a:solidFill>
            </a:endParaRPr>
          </a:p>
          <a:p>
            <a:r>
              <a:rPr lang="fr-FR" sz="2400" dirty="0">
                <a:solidFill>
                  <a:schemeClr val="bg1">
                    <a:lumMod val="75000"/>
                  </a:schemeClr>
                </a:solidFill>
              </a:rPr>
              <a:t>		</a:t>
            </a:r>
            <a:r>
              <a:rPr lang="fr-FR" sz="2400" dirty="0" err="1">
                <a:solidFill>
                  <a:schemeClr val="bg1">
                    <a:lumMod val="75000"/>
                  </a:schemeClr>
                </a:solidFill>
              </a:rPr>
              <a:t>Make</a:t>
            </a:r>
            <a:r>
              <a:rPr lang="fr-FR" sz="2400" dirty="0">
                <a:solidFill>
                  <a:schemeClr val="bg1">
                    <a:lumMod val="75000"/>
                  </a:schemeClr>
                </a:solidFill>
              </a:rPr>
              <a:t> </a:t>
            </a:r>
            <a:r>
              <a:rPr lang="fr-FR" sz="2400" dirty="0" err="1">
                <a:solidFill>
                  <a:schemeClr val="bg1">
                    <a:lumMod val="75000"/>
                  </a:schemeClr>
                </a:solidFill>
              </a:rPr>
              <a:t>very</a:t>
            </a:r>
            <a:r>
              <a:rPr lang="fr-FR" sz="2400" dirty="0">
                <a:solidFill>
                  <a:schemeClr val="bg1">
                    <a:lumMod val="75000"/>
                  </a:schemeClr>
                </a:solidFill>
              </a:rPr>
              <a:t> </a:t>
            </a:r>
            <a:r>
              <a:rPr lang="fr-FR" sz="2400" dirty="0" err="1">
                <a:solidFill>
                  <a:schemeClr val="bg1">
                    <a:lumMod val="75000"/>
                  </a:schemeClr>
                </a:solidFill>
              </a:rPr>
              <a:t>small</a:t>
            </a:r>
            <a:r>
              <a:rPr lang="fr-FR" sz="2400" dirty="0">
                <a:solidFill>
                  <a:schemeClr val="bg1">
                    <a:lumMod val="75000"/>
                  </a:schemeClr>
                </a:solidFill>
              </a:rPr>
              <a:t> </a:t>
            </a:r>
            <a:r>
              <a:rPr lang="fr-FR" sz="2400" dirty="0" err="1">
                <a:solidFill>
                  <a:schemeClr val="bg1">
                    <a:lumMod val="75000"/>
                  </a:schemeClr>
                </a:solidFill>
              </a:rPr>
              <a:t>jewels</a:t>
            </a:r>
            <a:endParaRPr lang="fr-FR" sz="2400" dirty="0">
              <a:solidFill>
                <a:schemeClr val="bg1">
                  <a:lumMod val="75000"/>
                </a:schemeClr>
              </a:solidFill>
            </a:endParaRPr>
          </a:p>
          <a:p>
            <a:r>
              <a:rPr lang="fr-FR" sz="2400" dirty="0">
                <a:solidFill>
                  <a:schemeClr val="tx1">
                    <a:lumMod val="75000"/>
                    <a:lumOff val="25000"/>
                  </a:schemeClr>
                </a:solidFill>
              </a:rPr>
              <a:t>	</a:t>
            </a:r>
            <a:r>
              <a:rPr lang="fr-FR" sz="2400" dirty="0" smtClean="0">
                <a:solidFill>
                  <a:schemeClr val="tx1">
                    <a:lumMod val="75000"/>
                    <a:lumOff val="25000"/>
                  </a:schemeClr>
                </a:solidFill>
              </a:rPr>
              <a:t>	</a:t>
            </a:r>
            <a:r>
              <a:rPr lang="fr-FR" sz="2400" b="1" dirty="0"/>
              <a:t>Put a </a:t>
            </a:r>
            <a:r>
              <a:rPr lang="fr-FR" sz="2400" b="1" dirty="0" err="1"/>
              <a:t>drug</a:t>
            </a:r>
            <a:r>
              <a:rPr lang="fr-FR" sz="2400" b="1" dirty="0"/>
              <a:t> </a:t>
            </a:r>
            <a:r>
              <a:rPr lang="fr-FR" sz="2400" b="1" dirty="0" err="1"/>
              <a:t>inside</a:t>
            </a:r>
            <a:r>
              <a:rPr lang="fr-FR" sz="2400" b="1" dirty="0"/>
              <a:t> to </a:t>
            </a:r>
            <a:r>
              <a:rPr lang="fr-FR" sz="2400" b="1" dirty="0" err="1"/>
              <a:t>protect</a:t>
            </a:r>
            <a:r>
              <a:rPr lang="fr-FR" sz="2400" b="1" dirty="0"/>
              <a:t> </a:t>
            </a:r>
            <a:r>
              <a:rPr lang="fr-FR" sz="2400" b="1" dirty="0" err="1"/>
              <a:t>it</a:t>
            </a:r>
            <a:endParaRPr lang="fr-FR" sz="2400" b="1" dirty="0"/>
          </a:p>
          <a:p>
            <a:r>
              <a:rPr lang="fr-FR" sz="2400" dirty="0">
                <a:solidFill>
                  <a:schemeClr val="tx1">
                    <a:lumMod val="75000"/>
                    <a:lumOff val="25000"/>
                  </a:schemeClr>
                </a:solidFill>
              </a:rPr>
              <a:t>	</a:t>
            </a:r>
            <a:r>
              <a:rPr lang="fr-FR" sz="2400" dirty="0" smtClean="0">
                <a:solidFill>
                  <a:schemeClr val="tx1">
                    <a:lumMod val="75000"/>
                    <a:lumOff val="25000"/>
                  </a:schemeClr>
                </a:solidFill>
              </a:rPr>
              <a:t>	</a:t>
            </a:r>
            <a:r>
              <a:rPr lang="fr-FR" sz="2400" dirty="0" err="1">
                <a:solidFill>
                  <a:schemeClr val="bg1">
                    <a:lumMod val="75000"/>
                  </a:schemeClr>
                </a:solidFill>
              </a:rPr>
              <a:t>Nothing</a:t>
            </a:r>
            <a:r>
              <a:rPr lang="fr-FR" sz="2400" dirty="0">
                <a:solidFill>
                  <a:schemeClr val="bg1">
                    <a:lumMod val="75000"/>
                  </a:schemeClr>
                </a:solidFill>
              </a:rPr>
              <a:t> – </a:t>
            </a:r>
            <a:r>
              <a:rPr lang="fr-FR" sz="2400" dirty="0" err="1">
                <a:solidFill>
                  <a:schemeClr val="bg1">
                    <a:lumMod val="75000"/>
                  </a:schemeClr>
                </a:solidFill>
              </a:rPr>
              <a:t>it’s</a:t>
            </a:r>
            <a:r>
              <a:rPr lang="fr-FR" sz="2400" dirty="0">
                <a:solidFill>
                  <a:schemeClr val="bg1">
                    <a:lumMod val="75000"/>
                  </a:schemeClr>
                </a:solidFill>
              </a:rPr>
              <a:t> </a:t>
            </a:r>
            <a:r>
              <a:rPr lang="fr-FR" sz="2400" dirty="0" err="1">
                <a:solidFill>
                  <a:schemeClr val="bg1">
                    <a:lumMod val="75000"/>
                  </a:schemeClr>
                </a:solidFill>
              </a:rPr>
              <a:t>too</a:t>
            </a:r>
            <a:r>
              <a:rPr lang="fr-FR" sz="2400" dirty="0">
                <a:solidFill>
                  <a:schemeClr val="bg1">
                    <a:lumMod val="75000"/>
                  </a:schemeClr>
                </a:solidFill>
              </a:rPr>
              <a:t> </a:t>
            </a:r>
            <a:r>
              <a:rPr lang="fr-FR" sz="2400" dirty="0" err="1">
                <a:solidFill>
                  <a:schemeClr val="bg1">
                    <a:lumMod val="75000"/>
                  </a:schemeClr>
                </a:solidFill>
              </a:rPr>
              <a:t>small</a:t>
            </a:r>
            <a:r>
              <a:rPr lang="fr-FR" sz="2400" dirty="0">
                <a:solidFill>
                  <a:schemeClr val="bg1">
                    <a:lumMod val="75000"/>
                  </a:schemeClr>
                </a:solidFill>
              </a:rPr>
              <a:t>!</a:t>
            </a:r>
          </a:p>
          <a:p>
            <a:r>
              <a:rPr lang="fr-FR" sz="2400" dirty="0">
                <a:solidFill>
                  <a:schemeClr val="tx1">
                    <a:lumMod val="50000"/>
                    <a:lumOff val="50000"/>
                  </a:schemeClr>
                </a:solidFill>
              </a:rPr>
              <a:t>	</a:t>
            </a:r>
            <a:r>
              <a:rPr lang="fr-FR" sz="2400" dirty="0" smtClean="0">
                <a:solidFill>
                  <a:schemeClr val="tx1">
                    <a:lumMod val="50000"/>
                    <a:lumOff val="50000"/>
                  </a:schemeClr>
                </a:solidFill>
              </a:rPr>
              <a:t>	</a:t>
            </a:r>
            <a:endParaRPr lang="fr-FR" sz="2800" dirty="0">
              <a:solidFill>
                <a:schemeClr val="tx1">
                  <a:lumMod val="50000"/>
                  <a:lumOff val="50000"/>
                </a:schemeClr>
              </a:solidFill>
            </a:endParaRPr>
          </a:p>
        </p:txBody>
      </p:sp>
    </p:spTree>
    <p:extLst>
      <p:ext uri="{BB962C8B-B14F-4D97-AF65-F5344CB8AC3E}">
        <p14:creationId xmlns:p14="http://schemas.microsoft.com/office/powerpoint/2010/main" val="3357706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err="1"/>
              <a:t>Ooooh</a:t>
            </a:r>
            <a:r>
              <a:rPr lang="fr-FR" dirty="0"/>
              <a:t>…You </a:t>
            </a:r>
            <a:r>
              <a:rPr lang="fr-FR" dirty="0" err="1"/>
              <a:t>will</a:t>
            </a:r>
            <a:r>
              <a:rPr lang="fr-FR" dirty="0"/>
              <a:t> </a:t>
            </a:r>
            <a:r>
              <a:rPr lang="fr-FR" dirty="0" err="1"/>
              <a:t>be</a:t>
            </a:r>
            <a:r>
              <a:rPr lang="fr-FR" dirty="0"/>
              <a:t> </a:t>
            </a:r>
            <a:r>
              <a:rPr lang="fr-FR" dirty="0" err="1"/>
              <a:t>better</a:t>
            </a:r>
            <a:r>
              <a:rPr lang="fr-FR" dirty="0"/>
              <a:t> </a:t>
            </a:r>
            <a:r>
              <a:rPr lang="fr-FR" dirty="0" err="1"/>
              <a:t>next</a:t>
            </a:r>
            <a:r>
              <a:rPr lang="fr-FR" dirty="0"/>
              <a:t> time!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491" y="968991"/>
            <a:ext cx="3732662" cy="3732662"/>
          </a:xfrm>
          <a:prstGeom prst="rect">
            <a:avLst/>
          </a:prstGeom>
          <a:ln>
            <a:noFill/>
          </a:ln>
          <a:effectLst>
            <a:softEdge rad="112500"/>
          </a:effectLst>
        </p:spPr>
      </p:pic>
      <p:sp>
        <p:nvSpPr>
          <p:cNvPr id="6" name="ZoneTexte 5"/>
          <p:cNvSpPr txBox="1"/>
          <p:nvPr/>
        </p:nvSpPr>
        <p:spPr>
          <a:xfrm>
            <a:off x="177421" y="4834246"/>
            <a:ext cx="9638732" cy="1938992"/>
          </a:xfrm>
          <a:prstGeom prst="rect">
            <a:avLst/>
          </a:prstGeom>
          <a:solidFill>
            <a:schemeClr val="bg1"/>
          </a:solidFill>
        </p:spPr>
        <p:txBody>
          <a:bodyPr wrap="square" rtlCol="0">
            <a:spAutoFit/>
          </a:bodyPr>
          <a:lstStyle/>
          <a:p>
            <a:pPr algn="just"/>
            <a:r>
              <a:rPr lang="fr-FR" sz="2000" b="1" dirty="0" err="1">
                <a:solidFill>
                  <a:srgbClr val="1635AA"/>
                </a:solidFill>
                <a:latin typeface="Comic Sans MS" pitchFamily="66" charset="0"/>
                <a:cs typeface="Comic Sans MS" pitchFamily="66" charset="0"/>
              </a:rPr>
              <a:t>W</a:t>
            </a:r>
            <a:r>
              <a:rPr lang="fr-FR" sz="2000" b="1" dirty="0" err="1" smtClean="0">
                <a:solidFill>
                  <a:srgbClr val="1635AA"/>
                </a:solidFill>
                <a:latin typeface="Comic Sans MS" pitchFamily="66" charset="0"/>
                <a:cs typeface="Comic Sans MS" pitchFamily="66" charset="0"/>
              </a:rPr>
              <a:t>hen</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you</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take</a:t>
            </a:r>
            <a:r>
              <a:rPr lang="fr-FR" sz="2000" b="1" dirty="0" smtClean="0">
                <a:solidFill>
                  <a:srgbClr val="1635AA"/>
                </a:solidFill>
                <a:latin typeface="Comic Sans MS" pitchFamily="66" charset="0"/>
                <a:cs typeface="Comic Sans MS" pitchFamily="66" charset="0"/>
              </a:rPr>
              <a:t> a </a:t>
            </a:r>
            <a:r>
              <a:rPr lang="fr-FR" sz="2000" b="1" dirty="0" err="1" smtClean="0">
                <a:solidFill>
                  <a:srgbClr val="1635AA"/>
                </a:solidFill>
                <a:latin typeface="Comic Sans MS" pitchFamily="66" charset="0"/>
                <a:cs typeface="Comic Sans MS" pitchFamily="66" charset="0"/>
              </a:rPr>
              <a:t>drug</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because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you</a:t>
            </a:r>
            <a:r>
              <a:rPr lang="fr-FR" sz="2000" b="1" dirty="0" smtClean="0">
                <a:solidFill>
                  <a:srgbClr val="1635AA"/>
                </a:solidFill>
                <a:latin typeface="Comic Sans MS" pitchFamily="66" charset="0"/>
                <a:cs typeface="Comic Sans MS" pitchFamily="66" charset="0"/>
              </a:rPr>
              <a:t> are </a:t>
            </a:r>
            <a:r>
              <a:rPr lang="fr-FR" sz="2000" b="1" dirty="0" err="1" smtClean="0">
                <a:solidFill>
                  <a:srgbClr val="1635AA"/>
                </a:solidFill>
                <a:latin typeface="Comic Sans MS" pitchFamily="66" charset="0"/>
                <a:cs typeface="Comic Sans MS" pitchFamily="66" charset="0"/>
              </a:rPr>
              <a:t>sick</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it</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can</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be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eliminated</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before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arriving</a:t>
            </a:r>
            <a:r>
              <a:rPr lang="fr-FR" sz="2000" b="1" dirty="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at</a:t>
            </a:r>
            <a:r>
              <a:rPr lang="fr-FR" sz="2000" b="1" dirty="0" smtClean="0">
                <a:solidFill>
                  <a:srgbClr val="1635AA"/>
                </a:solidFill>
                <a:latin typeface="Comic Sans MS" pitchFamily="66" charset="0"/>
                <a:cs typeface="Comic Sans MS" pitchFamily="66" charset="0"/>
              </a:rPr>
              <a:t> the right place. </a:t>
            </a:r>
            <a:r>
              <a:rPr lang="fr-FR" sz="2000" b="1" dirty="0" err="1" smtClean="0">
                <a:solidFill>
                  <a:srgbClr val="1635AA"/>
                </a:solidFill>
                <a:latin typeface="Comic Sans MS" pitchFamily="66" charset="0"/>
                <a:cs typeface="Comic Sans MS" pitchFamily="66" charset="0"/>
              </a:rPr>
              <a:t>These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spheres</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can</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protect</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it</a:t>
            </a:r>
            <a:r>
              <a:rPr lang="fr-FR" sz="2000" b="1" dirty="0" smtClean="0">
                <a:solidFill>
                  <a:srgbClr val="1635AA"/>
                </a:solidFill>
                <a:latin typeface="Comic Sans MS" pitchFamily="66" charset="0"/>
                <a:cs typeface="Comic Sans MS" pitchFamily="66" charset="0"/>
              </a:rPr>
              <a:t> and are </a:t>
            </a:r>
            <a:r>
              <a:rPr lang="fr-FR" sz="2000" b="1" dirty="0" err="1" smtClean="0">
                <a:solidFill>
                  <a:srgbClr val="1635AA"/>
                </a:solidFill>
                <a:latin typeface="Comic Sans MS" pitchFamily="66" charset="0"/>
                <a:cs typeface="Comic Sans MS" pitchFamily="66" charset="0"/>
              </a:rPr>
              <a:t>so</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small</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that</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they</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can</a:t>
            </a:r>
            <a:r>
              <a:rPr lang="fr-FR" sz="2000" b="1" dirty="0" smtClean="0">
                <a:solidFill>
                  <a:srgbClr val="1635AA"/>
                </a:solidFill>
                <a:latin typeface="Comic Sans MS" pitchFamily="66" charset="0"/>
                <a:cs typeface="Comic Sans MS" pitchFamily="66" charset="0"/>
              </a:rPr>
              <a:t> enter </a:t>
            </a:r>
            <a:r>
              <a:rPr lang="fr-FR" sz="2000" b="1" dirty="0" err="1" smtClean="0">
                <a:solidFill>
                  <a:srgbClr val="1635AA"/>
                </a:solidFill>
                <a:latin typeface="Comic Sans MS" pitchFamily="66" charset="0"/>
                <a:cs typeface="Comic Sans MS" pitchFamily="66" charset="0"/>
              </a:rPr>
              <a:t>your</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cells</a:t>
            </a:r>
            <a:r>
              <a:rPr lang="fr-FR" sz="2000" b="1" dirty="0" smtClean="0">
                <a:solidFill>
                  <a:srgbClr val="1635AA"/>
                </a:solidFill>
                <a:latin typeface="Comic Sans MS" pitchFamily="66" charset="0"/>
                <a:cs typeface="Comic Sans MS" pitchFamily="66" charset="0"/>
              </a:rPr>
              <a:t> and </a:t>
            </a:r>
            <a:r>
              <a:rPr lang="fr-FR" sz="2000" b="1" dirty="0" err="1" smtClean="0">
                <a:solidFill>
                  <a:srgbClr val="1635AA"/>
                </a:solidFill>
                <a:latin typeface="Comic Sans MS" pitchFamily="66" charset="0"/>
                <a:cs typeface="Comic Sans MS" pitchFamily="66" charset="0"/>
              </a:rPr>
              <a:t>give</a:t>
            </a:r>
            <a:r>
              <a:rPr lang="fr-FR" sz="2000" b="1" dirty="0" smtClean="0">
                <a:solidFill>
                  <a:srgbClr val="1635AA"/>
                </a:solidFill>
                <a:latin typeface="Comic Sans MS" pitchFamily="66" charset="0"/>
                <a:cs typeface="Comic Sans MS" pitchFamily="66" charset="0"/>
              </a:rPr>
              <a:t> the </a:t>
            </a:r>
            <a:r>
              <a:rPr lang="fr-FR" sz="2000" b="1" dirty="0" err="1" smtClean="0">
                <a:solidFill>
                  <a:srgbClr val="1635AA"/>
                </a:solidFill>
                <a:latin typeface="Comic Sans MS" pitchFamily="66" charset="0"/>
                <a:cs typeface="Comic Sans MS" pitchFamily="66" charset="0"/>
              </a:rPr>
              <a:t>drug</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exactly</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where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it</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is</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needed</a:t>
            </a:r>
            <a:r>
              <a:rPr lang="fr-FR" sz="2000" b="1" dirty="0" smtClean="0">
                <a:solidFill>
                  <a:srgbClr val="1635AA"/>
                </a:solidFill>
                <a:latin typeface="Comic Sans MS" pitchFamily="66" charset="0"/>
                <a:cs typeface="Comic Sans MS" pitchFamily="66" charset="0"/>
              </a:rPr>
              <a:t>.  On </a:t>
            </a:r>
            <a:r>
              <a:rPr lang="fr-FR" sz="2000" b="1" dirty="0" err="1" smtClean="0">
                <a:solidFill>
                  <a:srgbClr val="1635AA"/>
                </a:solidFill>
                <a:latin typeface="Comic Sans MS" pitchFamily="66" charset="0"/>
                <a:cs typeface="Comic Sans MS" pitchFamily="66" charset="0"/>
              </a:rPr>
              <a:t>this</a:t>
            </a:r>
            <a:r>
              <a:rPr lang="fr-FR" sz="2000" b="1" dirty="0" smtClean="0">
                <a:solidFill>
                  <a:srgbClr val="1635AA"/>
                </a:solidFill>
                <a:latin typeface="Comic Sans MS" pitchFamily="66" charset="0"/>
                <a:cs typeface="Comic Sans MS" pitchFamily="66" charset="0"/>
              </a:rPr>
              <a:t> new </a:t>
            </a:r>
            <a:r>
              <a:rPr lang="fr-FR" sz="2000" b="1" dirty="0" err="1" smtClean="0">
                <a:solidFill>
                  <a:srgbClr val="1635AA"/>
                </a:solidFill>
                <a:latin typeface="Comic Sans MS" pitchFamily="66" charset="0"/>
                <a:cs typeface="Comic Sans MS" pitchFamily="66" charset="0"/>
              </a:rPr>
              <a:t>picture</a:t>
            </a:r>
            <a:r>
              <a:rPr lang="fr-FR" sz="2000" b="1" dirty="0" smtClean="0">
                <a:solidFill>
                  <a:srgbClr val="1635AA"/>
                </a:solidFill>
                <a:latin typeface="Comic Sans MS" pitchFamily="66" charset="0"/>
                <a:cs typeface="Comic Sans MS" pitchFamily="66" charset="0"/>
              </a:rPr>
              <a:t>, the </a:t>
            </a:r>
            <a:r>
              <a:rPr lang="fr-FR" sz="2000" b="1" dirty="0" err="1" smtClean="0">
                <a:solidFill>
                  <a:srgbClr val="FF0000"/>
                </a:solidFill>
                <a:latin typeface="Comic Sans MS" pitchFamily="66" charset="0"/>
                <a:cs typeface="Comic Sans MS" pitchFamily="66" charset="0"/>
              </a:rPr>
              <a:t>red</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things</a:t>
            </a:r>
            <a:r>
              <a:rPr lang="fr-FR" sz="2000" b="1" dirty="0" smtClean="0">
                <a:solidFill>
                  <a:srgbClr val="1635AA"/>
                </a:solidFill>
                <a:latin typeface="Comic Sans MS" pitchFamily="66" charset="0"/>
                <a:cs typeface="Comic Sans MS" pitchFamily="66" charset="0"/>
              </a:rPr>
              <a:t> are </a:t>
            </a:r>
            <a:r>
              <a:rPr lang="fr-FR" sz="2000" b="1" dirty="0" err="1" smtClean="0">
                <a:solidFill>
                  <a:srgbClr val="FF0000"/>
                </a:solidFill>
                <a:latin typeface="Comic Sans MS" pitchFamily="66" charset="0"/>
                <a:cs typeface="Comic Sans MS" pitchFamily="66" charset="0"/>
              </a:rPr>
              <a:t>cells</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with</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their</a:t>
            </a:r>
            <a:r>
              <a:rPr lang="fr-FR" sz="2000" b="1" dirty="0" smtClean="0">
                <a:solidFill>
                  <a:srgbClr val="1635AA"/>
                </a:solidFill>
                <a:latin typeface="Comic Sans MS" pitchFamily="66" charset="0"/>
                <a:cs typeface="Comic Sans MS" pitchFamily="66" charset="0"/>
              </a:rPr>
              <a:t> </a:t>
            </a:r>
            <a:r>
              <a:rPr lang="fr-FR" sz="2000" b="1" dirty="0" err="1" smtClean="0">
                <a:solidFill>
                  <a:srgbClr val="9900CC"/>
                </a:solidFill>
                <a:latin typeface="Comic Sans MS" pitchFamily="66" charset="0"/>
                <a:cs typeface="Comic Sans MS" pitchFamily="66" charset="0"/>
              </a:rPr>
              <a:t>nuclei</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colored</a:t>
            </a:r>
            <a:r>
              <a:rPr lang="fr-FR" sz="2000" b="1" dirty="0" smtClean="0">
                <a:solidFill>
                  <a:srgbClr val="1635AA"/>
                </a:solidFill>
                <a:latin typeface="Comic Sans MS" pitchFamily="66" charset="0"/>
                <a:cs typeface="Comic Sans MS" pitchFamily="66" charset="0"/>
              </a:rPr>
              <a:t> in </a:t>
            </a:r>
            <a:r>
              <a:rPr lang="fr-FR" sz="2000" b="1" dirty="0" err="1" smtClean="0">
                <a:solidFill>
                  <a:srgbClr val="9900CC"/>
                </a:solidFill>
                <a:latin typeface="Comic Sans MS" pitchFamily="66" charset="0"/>
                <a:cs typeface="Comic Sans MS" pitchFamily="66" charset="0"/>
              </a:rPr>
              <a:t>purple</a:t>
            </a:r>
            <a:r>
              <a:rPr lang="fr-FR" sz="2000" b="1" dirty="0" smtClean="0">
                <a:solidFill>
                  <a:srgbClr val="1635AA"/>
                </a:solidFill>
                <a:latin typeface="Comic Sans MS" pitchFamily="66" charset="0"/>
                <a:cs typeface="Comic Sans MS" pitchFamily="66" charset="0"/>
              </a:rPr>
              <a:t>. The </a:t>
            </a:r>
            <a:r>
              <a:rPr lang="fr-FR" sz="2000" b="1" dirty="0" smtClean="0">
                <a:solidFill>
                  <a:srgbClr val="00FF00"/>
                </a:solidFill>
                <a:latin typeface="Comic Sans MS" pitchFamily="66" charset="0"/>
                <a:cs typeface="Comic Sans MS" pitchFamily="66" charset="0"/>
              </a:rPr>
              <a:t>green spots </a:t>
            </a:r>
            <a:r>
              <a:rPr lang="fr-FR" sz="2000" b="1" dirty="0" smtClean="0">
                <a:solidFill>
                  <a:srgbClr val="1635AA"/>
                </a:solidFill>
                <a:latin typeface="Comic Sans MS" pitchFamily="66" charset="0"/>
                <a:cs typeface="Comic Sans MS" pitchFamily="66" charset="0"/>
              </a:rPr>
              <a:t>are </a:t>
            </a:r>
            <a:r>
              <a:rPr lang="fr-FR" sz="2000" b="1" dirty="0" err="1" smtClean="0">
                <a:solidFill>
                  <a:srgbClr val="00FF00"/>
                </a:solidFill>
                <a:latin typeface="Comic Sans MS" pitchFamily="66" charset="0"/>
                <a:cs typeface="Comic Sans MS" pitchFamily="66" charset="0"/>
              </a:rPr>
              <a:t>drugs</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encapsulated</a:t>
            </a:r>
            <a:r>
              <a:rPr lang="fr-FR" sz="2000" b="1" dirty="0" smtClean="0">
                <a:solidFill>
                  <a:srgbClr val="1635AA"/>
                </a:solidFill>
                <a:latin typeface="Comic Sans MS" pitchFamily="66" charset="0"/>
                <a:cs typeface="Comic Sans MS" pitchFamily="66" charset="0"/>
              </a:rPr>
              <a:t> in the </a:t>
            </a:r>
            <a:r>
              <a:rPr lang="fr-FR" sz="2000" b="1" dirty="0" err="1" smtClean="0">
                <a:solidFill>
                  <a:srgbClr val="1635AA"/>
                </a:solidFill>
                <a:latin typeface="Comic Sans MS" pitchFamily="66" charset="0"/>
                <a:cs typeface="Comic Sans MS" pitchFamily="66" charset="0"/>
              </a:rPr>
              <a:t>spheres</a:t>
            </a:r>
            <a:r>
              <a:rPr lang="fr-FR" sz="2000" b="1" dirty="0" smtClean="0">
                <a:solidFill>
                  <a:srgbClr val="1635AA"/>
                </a:solidFill>
                <a:latin typeface="Comic Sans MS" pitchFamily="66" charset="0"/>
                <a:cs typeface="Comic Sans MS" pitchFamily="66" charset="0"/>
              </a:rPr>
              <a:t>. You </a:t>
            </a:r>
            <a:r>
              <a:rPr lang="fr-FR" sz="2000" b="1" dirty="0" err="1" smtClean="0">
                <a:solidFill>
                  <a:srgbClr val="1635AA"/>
                </a:solidFill>
                <a:latin typeface="Comic Sans MS" pitchFamily="66" charset="0"/>
                <a:cs typeface="Comic Sans MS" pitchFamily="66" charset="0"/>
              </a:rPr>
              <a:t>see</a:t>
            </a:r>
            <a:r>
              <a:rPr lang="fr-FR" sz="2000" b="1" dirty="0" smtClean="0">
                <a:solidFill>
                  <a:srgbClr val="1635AA"/>
                </a:solidFill>
                <a:latin typeface="Comic Sans MS" pitchFamily="66" charset="0"/>
                <a:cs typeface="Comic Sans MS" pitchFamily="66" charset="0"/>
              </a:rPr>
              <a:t>: </a:t>
            </a:r>
            <a:r>
              <a:rPr lang="fr-FR" sz="2000" b="1" dirty="0" err="1" smtClean="0">
                <a:solidFill>
                  <a:srgbClr val="1635AA"/>
                </a:solidFill>
                <a:latin typeface="Comic Sans MS" pitchFamily="66" charset="0"/>
                <a:cs typeface="Comic Sans MS" pitchFamily="66" charset="0"/>
              </a:rPr>
              <a:t>many</a:t>
            </a:r>
            <a:r>
              <a:rPr lang="fr-FR" sz="2000" b="1" dirty="0" smtClean="0">
                <a:solidFill>
                  <a:srgbClr val="1635AA"/>
                </a:solidFill>
                <a:latin typeface="Comic Sans MS" pitchFamily="66" charset="0"/>
                <a:cs typeface="Comic Sans MS" pitchFamily="66" charset="0"/>
              </a:rPr>
              <a:t> of </a:t>
            </a:r>
            <a:r>
              <a:rPr lang="fr-FR" sz="2000" b="1" dirty="0" err="1" smtClean="0">
                <a:solidFill>
                  <a:srgbClr val="1635AA"/>
                </a:solidFill>
                <a:latin typeface="Comic Sans MS" pitchFamily="66" charset="0"/>
                <a:cs typeface="Comic Sans MS" pitchFamily="66" charset="0"/>
              </a:rPr>
              <a:t>them</a:t>
            </a:r>
            <a:r>
              <a:rPr lang="fr-FR" sz="2000" b="1" dirty="0" smtClean="0">
                <a:solidFill>
                  <a:srgbClr val="1635AA"/>
                </a:solidFill>
                <a:latin typeface="Comic Sans MS" pitchFamily="66" charset="0"/>
                <a:cs typeface="Comic Sans MS" pitchFamily="66" charset="0"/>
              </a:rPr>
              <a:t> are in the </a:t>
            </a:r>
            <a:r>
              <a:rPr lang="fr-FR" sz="2000" b="1" dirty="0" err="1" smtClean="0">
                <a:solidFill>
                  <a:srgbClr val="1635AA"/>
                </a:solidFill>
                <a:latin typeface="Comic Sans MS" pitchFamily="66" charset="0"/>
                <a:cs typeface="Comic Sans MS" pitchFamily="66" charset="0"/>
              </a:rPr>
              <a:t>cells</a:t>
            </a:r>
            <a:r>
              <a:rPr lang="fr-FR" sz="2000" b="1" dirty="0" smtClean="0">
                <a:solidFill>
                  <a:srgbClr val="1635AA"/>
                </a:solidFill>
                <a:latin typeface="Comic Sans MS" pitchFamily="66" charset="0"/>
                <a:cs typeface="Comic Sans MS" pitchFamily="66" charset="0"/>
              </a:rPr>
              <a:t>!</a:t>
            </a:r>
            <a:endParaRPr lang="fr-FR" sz="2000" b="1" dirty="0">
              <a:solidFill>
                <a:srgbClr val="1635AA"/>
              </a:solidFill>
              <a:latin typeface="Comic Sans MS" pitchFamily="66" charset="0"/>
              <a:cs typeface="Comic Sans MS" pitchFamily="66" charset="0"/>
            </a:endParaRPr>
          </a:p>
        </p:txBody>
      </p:sp>
      <p:sp>
        <p:nvSpPr>
          <p:cNvPr id="9" name="Ellipse 8">
            <a:hlinkClick r:id="" action="ppaction://noaction" highlightClick="1"/>
          </p:cNvPr>
          <p:cNvSpPr/>
          <p:nvPr/>
        </p:nvSpPr>
        <p:spPr>
          <a:xfrm>
            <a:off x="875348" y="2370359"/>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hlinkClick r:id="" action="ppaction://noaction" highlightClick="1"/>
          </p:cNvPr>
          <p:cNvSpPr/>
          <p:nvPr/>
        </p:nvSpPr>
        <p:spPr>
          <a:xfrm>
            <a:off x="875348" y="357594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881212" y="4059231"/>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875348" y="3164208"/>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contenu 1"/>
          <p:cNvSpPr>
            <a:spLocks noGrp="1"/>
          </p:cNvSpPr>
          <p:nvPr>
            <p:ph idx="1"/>
          </p:nvPr>
        </p:nvSpPr>
        <p:spPr>
          <a:xfrm>
            <a:off x="171545" y="873455"/>
            <a:ext cx="5710640" cy="4525963"/>
          </a:xfrm>
        </p:spPr>
        <p:txBody>
          <a:bodyPr/>
          <a:lstStyle/>
          <a:p>
            <a:r>
              <a:rPr lang="fr-FR" sz="2800" dirty="0" smtClean="0"/>
              <a:t>This one </a:t>
            </a:r>
            <a:r>
              <a:rPr lang="fr-FR" sz="2800" dirty="0" err="1" smtClean="0"/>
              <a:t>is</a:t>
            </a:r>
            <a:r>
              <a:rPr lang="fr-FR" sz="2800" dirty="0" smtClean="0"/>
              <a:t> a </a:t>
            </a:r>
            <a:r>
              <a:rPr lang="fr-FR" sz="2800" dirty="0" err="1" smtClean="0"/>
              <a:t>very</a:t>
            </a:r>
            <a:r>
              <a:rPr lang="fr-FR" sz="2800" dirty="0" smtClean="0"/>
              <a:t> </a:t>
            </a:r>
            <a:r>
              <a:rPr lang="fr-FR" sz="2800" dirty="0" err="1" smtClean="0"/>
              <a:t>small</a:t>
            </a:r>
            <a:r>
              <a:rPr lang="fr-FR" sz="2800" dirty="0" smtClean="0"/>
              <a:t> </a:t>
            </a:r>
            <a:r>
              <a:rPr lang="fr-FR" sz="2800" dirty="0" err="1" smtClean="0"/>
              <a:t>sphere</a:t>
            </a:r>
            <a:r>
              <a:rPr lang="fr-FR" sz="2800" dirty="0" smtClean="0"/>
              <a:t>. </a:t>
            </a:r>
            <a:r>
              <a:rPr lang="fr-FR" sz="2800" dirty="0" err="1" smtClean="0"/>
              <a:t>What</a:t>
            </a:r>
            <a:r>
              <a:rPr lang="fr-FR" sz="2800" dirty="0" smtClean="0"/>
              <a:t> do </a:t>
            </a:r>
            <a:r>
              <a:rPr lang="fr-FR" sz="2800" dirty="0" err="1" smtClean="0"/>
              <a:t>you</a:t>
            </a:r>
            <a:r>
              <a:rPr lang="fr-FR" sz="2800" dirty="0" smtClean="0"/>
              <a:t> </a:t>
            </a:r>
            <a:r>
              <a:rPr lang="fr-FR" sz="2800" dirty="0" err="1" smtClean="0"/>
              <a:t>think</a:t>
            </a:r>
            <a:r>
              <a:rPr lang="fr-FR" sz="2800" dirty="0" smtClean="0"/>
              <a:t> </a:t>
            </a:r>
            <a:r>
              <a:rPr lang="fr-FR" sz="2800" dirty="0" err="1" smtClean="0"/>
              <a:t>we</a:t>
            </a:r>
            <a:r>
              <a:rPr lang="fr-FR" sz="2800" dirty="0" smtClean="0"/>
              <a:t> </a:t>
            </a:r>
            <a:r>
              <a:rPr lang="fr-FR" sz="2800" dirty="0" err="1" smtClean="0"/>
              <a:t>can</a:t>
            </a:r>
            <a:r>
              <a:rPr lang="fr-FR" sz="2800" dirty="0" smtClean="0"/>
              <a:t> do </a:t>
            </a:r>
            <a:r>
              <a:rPr lang="fr-FR" sz="2800" dirty="0" err="1" smtClean="0"/>
              <a:t>with</a:t>
            </a:r>
            <a:r>
              <a:rPr lang="fr-FR" sz="2800" dirty="0" smtClean="0"/>
              <a:t> </a:t>
            </a:r>
            <a:r>
              <a:rPr lang="fr-FR" sz="2800" dirty="0" err="1" smtClean="0"/>
              <a:t>it</a:t>
            </a:r>
            <a:r>
              <a:rPr lang="fr-FR" sz="2800" dirty="0" smtClean="0"/>
              <a:t>?</a:t>
            </a:r>
          </a:p>
          <a:p>
            <a:pPr marL="0" lvl="1"/>
            <a:r>
              <a:rPr lang="fr-FR" sz="2400" dirty="0"/>
              <a:t>	</a:t>
            </a:r>
            <a:r>
              <a:rPr lang="fr-FR" sz="2400" dirty="0" smtClean="0"/>
              <a:t>	</a:t>
            </a:r>
            <a:r>
              <a:rPr lang="fr-FR" sz="2400" dirty="0" err="1" smtClean="0">
                <a:solidFill>
                  <a:schemeClr val="bg1">
                    <a:lumMod val="75000"/>
                  </a:schemeClr>
                </a:solidFill>
              </a:rPr>
              <a:t>Transform</a:t>
            </a:r>
            <a:r>
              <a:rPr lang="fr-FR" sz="2400" dirty="0" smtClean="0">
                <a:solidFill>
                  <a:schemeClr val="bg1">
                    <a:lumMod val="75000"/>
                  </a:schemeClr>
                </a:solidFill>
              </a:rPr>
              <a:t> </a:t>
            </a:r>
            <a:r>
              <a:rPr lang="fr-FR" sz="2400" dirty="0" err="1">
                <a:solidFill>
                  <a:schemeClr val="bg1">
                    <a:lumMod val="75000"/>
                  </a:schemeClr>
                </a:solidFill>
              </a:rPr>
              <a:t>it</a:t>
            </a:r>
            <a:r>
              <a:rPr lang="fr-FR" sz="2400" dirty="0">
                <a:solidFill>
                  <a:schemeClr val="bg1">
                    <a:lumMod val="75000"/>
                  </a:schemeClr>
                </a:solidFill>
              </a:rPr>
              <a:t> </a:t>
            </a:r>
            <a:r>
              <a:rPr lang="fr-FR" sz="2400" dirty="0" err="1">
                <a:solidFill>
                  <a:schemeClr val="bg1">
                    <a:lumMod val="75000"/>
                  </a:schemeClr>
                </a:solidFill>
              </a:rPr>
              <a:t>into</a:t>
            </a:r>
            <a:r>
              <a:rPr lang="fr-FR" sz="2400" dirty="0">
                <a:solidFill>
                  <a:schemeClr val="bg1">
                    <a:lumMod val="75000"/>
                  </a:schemeClr>
                </a:solidFill>
              </a:rPr>
              <a:t> a cosy house      	</a:t>
            </a:r>
            <a:r>
              <a:rPr lang="fr-FR" sz="2400" dirty="0" smtClean="0">
                <a:solidFill>
                  <a:schemeClr val="bg1">
                    <a:lumMod val="75000"/>
                  </a:schemeClr>
                </a:solidFill>
              </a:rPr>
              <a:t>	for </a:t>
            </a:r>
            <a:r>
              <a:rPr lang="fr-FR" sz="2400" dirty="0" err="1">
                <a:solidFill>
                  <a:schemeClr val="bg1">
                    <a:lumMod val="75000"/>
                  </a:schemeClr>
                </a:solidFill>
              </a:rPr>
              <a:t>bacteria</a:t>
            </a:r>
            <a:endParaRPr lang="fr-FR" sz="2400" dirty="0">
              <a:solidFill>
                <a:schemeClr val="bg1">
                  <a:lumMod val="75000"/>
                </a:schemeClr>
              </a:solidFill>
            </a:endParaRPr>
          </a:p>
          <a:p>
            <a:r>
              <a:rPr lang="fr-FR" sz="2400" dirty="0">
                <a:solidFill>
                  <a:schemeClr val="bg1">
                    <a:lumMod val="75000"/>
                  </a:schemeClr>
                </a:solidFill>
              </a:rPr>
              <a:t>		</a:t>
            </a:r>
            <a:r>
              <a:rPr lang="fr-FR" sz="2400" dirty="0" err="1">
                <a:solidFill>
                  <a:schemeClr val="bg1">
                    <a:lumMod val="75000"/>
                  </a:schemeClr>
                </a:solidFill>
              </a:rPr>
              <a:t>Make</a:t>
            </a:r>
            <a:r>
              <a:rPr lang="fr-FR" sz="2400" dirty="0">
                <a:solidFill>
                  <a:schemeClr val="bg1">
                    <a:lumMod val="75000"/>
                  </a:schemeClr>
                </a:solidFill>
              </a:rPr>
              <a:t> </a:t>
            </a:r>
            <a:r>
              <a:rPr lang="fr-FR" sz="2400" dirty="0" err="1">
                <a:solidFill>
                  <a:schemeClr val="bg1">
                    <a:lumMod val="75000"/>
                  </a:schemeClr>
                </a:solidFill>
              </a:rPr>
              <a:t>very</a:t>
            </a:r>
            <a:r>
              <a:rPr lang="fr-FR" sz="2400" dirty="0">
                <a:solidFill>
                  <a:schemeClr val="bg1">
                    <a:lumMod val="75000"/>
                  </a:schemeClr>
                </a:solidFill>
              </a:rPr>
              <a:t> </a:t>
            </a:r>
            <a:r>
              <a:rPr lang="fr-FR" sz="2400" dirty="0" err="1">
                <a:solidFill>
                  <a:schemeClr val="bg1">
                    <a:lumMod val="75000"/>
                  </a:schemeClr>
                </a:solidFill>
              </a:rPr>
              <a:t>small</a:t>
            </a:r>
            <a:r>
              <a:rPr lang="fr-FR" sz="2400" dirty="0">
                <a:solidFill>
                  <a:schemeClr val="bg1">
                    <a:lumMod val="75000"/>
                  </a:schemeClr>
                </a:solidFill>
              </a:rPr>
              <a:t> </a:t>
            </a:r>
            <a:r>
              <a:rPr lang="fr-FR" sz="2400" dirty="0" err="1">
                <a:solidFill>
                  <a:schemeClr val="bg1">
                    <a:lumMod val="75000"/>
                  </a:schemeClr>
                </a:solidFill>
              </a:rPr>
              <a:t>jewels</a:t>
            </a:r>
            <a:endParaRPr lang="fr-FR" sz="2400" dirty="0">
              <a:solidFill>
                <a:schemeClr val="bg1">
                  <a:lumMod val="75000"/>
                </a:schemeClr>
              </a:solidFill>
            </a:endParaRPr>
          </a:p>
          <a:p>
            <a:r>
              <a:rPr lang="fr-FR" sz="2400" dirty="0">
                <a:solidFill>
                  <a:schemeClr val="tx1">
                    <a:lumMod val="75000"/>
                    <a:lumOff val="25000"/>
                  </a:schemeClr>
                </a:solidFill>
              </a:rPr>
              <a:t>	</a:t>
            </a:r>
            <a:r>
              <a:rPr lang="fr-FR" sz="2400" dirty="0" smtClean="0">
                <a:solidFill>
                  <a:schemeClr val="tx1">
                    <a:lumMod val="75000"/>
                    <a:lumOff val="25000"/>
                  </a:schemeClr>
                </a:solidFill>
              </a:rPr>
              <a:t>	</a:t>
            </a:r>
            <a:r>
              <a:rPr lang="fr-FR" sz="2400" b="1" dirty="0"/>
              <a:t>Put a </a:t>
            </a:r>
            <a:r>
              <a:rPr lang="fr-FR" sz="2400" b="1" dirty="0" err="1"/>
              <a:t>drug</a:t>
            </a:r>
            <a:r>
              <a:rPr lang="fr-FR" sz="2400" b="1" dirty="0"/>
              <a:t> </a:t>
            </a:r>
            <a:r>
              <a:rPr lang="fr-FR" sz="2400" b="1" dirty="0" err="1"/>
              <a:t>inside</a:t>
            </a:r>
            <a:r>
              <a:rPr lang="fr-FR" sz="2400" b="1" dirty="0"/>
              <a:t> to </a:t>
            </a:r>
            <a:r>
              <a:rPr lang="fr-FR" sz="2400" b="1" dirty="0" err="1"/>
              <a:t>protect</a:t>
            </a:r>
            <a:r>
              <a:rPr lang="fr-FR" sz="2400" b="1" dirty="0"/>
              <a:t> </a:t>
            </a:r>
            <a:r>
              <a:rPr lang="fr-FR" sz="2400" b="1" dirty="0" err="1"/>
              <a:t>it</a:t>
            </a:r>
            <a:endParaRPr lang="fr-FR" sz="2400" b="1" dirty="0"/>
          </a:p>
          <a:p>
            <a:r>
              <a:rPr lang="fr-FR" sz="2400" dirty="0">
                <a:solidFill>
                  <a:schemeClr val="tx1">
                    <a:lumMod val="75000"/>
                    <a:lumOff val="25000"/>
                  </a:schemeClr>
                </a:solidFill>
              </a:rPr>
              <a:t>	</a:t>
            </a:r>
            <a:r>
              <a:rPr lang="fr-FR" sz="2400" dirty="0" smtClean="0">
                <a:solidFill>
                  <a:schemeClr val="tx1">
                    <a:lumMod val="75000"/>
                    <a:lumOff val="25000"/>
                  </a:schemeClr>
                </a:solidFill>
              </a:rPr>
              <a:t>	</a:t>
            </a:r>
            <a:r>
              <a:rPr lang="fr-FR" sz="2400" dirty="0" err="1">
                <a:solidFill>
                  <a:schemeClr val="bg1">
                    <a:lumMod val="75000"/>
                  </a:schemeClr>
                </a:solidFill>
              </a:rPr>
              <a:t>Nothing</a:t>
            </a:r>
            <a:r>
              <a:rPr lang="fr-FR" sz="2400" dirty="0">
                <a:solidFill>
                  <a:schemeClr val="bg1">
                    <a:lumMod val="75000"/>
                  </a:schemeClr>
                </a:solidFill>
              </a:rPr>
              <a:t> – </a:t>
            </a:r>
            <a:r>
              <a:rPr lang="fr-FR" sz="2400" dirty="0" err="1">
                <a:solidFill>
                  <a:schemeClr val="bg1">
                    <a:lumMod val="75000"/>
                  </a:schemeClr>
                </a:solidFill>
              </a:rPr>
              <a:t>it’s</a:t>
            </a:r>
            <a:r>
              <a:rPr lang="fr-FR" sz="2400" dirty="0">
                <a:solidFill>
                  <a:schemeClr val="bg1">
                    <a:lumMod val="75000"/>
                  </a:schemeClr>
                </a:solidFill>
              </a:rPr>
              <a:t> </a:t>
            </a:r>
            <a:r>
              <a:rPr lang="fr-FR" sz="2400" dirty="0" err="1">
                <a:solidFill>
                  <a:schemeClr val="bg1">
                    <a:lumMod val="75000"/>
                  </a:schemeClr>
                </a:solidFill>
              </a:rPr>
              <a:t>too</a:t>
            </a:r>
            <a:r>
              <a:rPr lang="fr-FR" sz="2400" dirty="0">
                <a:solidFill>
                  <a:schemeClr val="bg1">
                    <a:lumMod val="75000"/>
                  </a:schemeClr>
                </a:solidFill>
              </a:rPr>
              <a:t> </a:t>
            </a:r>
            <a:r>
              <a:rPr lang="fr-FR" sz="2400" dirty="0" err="1">
                <a:solidFill>
                  <a:schemeClr val="bg1">
                    <a:lumMod val="75000"/>
                  </a:schemeClr>
                </a:solidFill>
              </a:rPr>
              <a:t>small</a:t>
            </a:r>
            <a:r>
              <a:rPr lang="fr-FR" sz="2400" dirty="0">
                <a:solidFill>
                  <a:schemeClr val="bg1">
                    <a:lumMod val="75000"/>
                  </a:schemeClr>
                </a:solidFill>
              </a:rPr>
              <a:t>!</a:t>
            </a:r>
          </a:p>
          <a:p>
            <a:r>
              <a:rPr lang="fr-FR" sz="2400" dirty="0">
                <a:solidFill>
                  <a:schemeClr val="tx1">
                    <a:lumMod val="50000"/>
                    <a:lumOff val="50000"/>
                  </a:schemeClr>
                </a:solidFill>
              </a:rPr>
              <a:t>	</a:t>
            </a:r>
            <a:r>
              <a:rPr lang="fr-FR" sz="2400" dirty="0" smtClean="0">
                <a:solidFill>
                  <a:schemeClr val="tx1">
                    <a:lumMod val="50000"/>
                    <a:lumOff val="50000"/>
                  </a:schemeClr>
                </a:solidFill>
              </a:rPr>
              <a:t>	</a:t>
            </a:r>
            <a:endParaRPr lang="fr-FR" sz="2800" dirty="0">
              <a:solidFill>
                <a:schemeClr val="tx1">
                  <a:lumMod val="50000"/>
                  <a:lumOff val="50000"/>
                </a:schemeClr>
              </a:solidFill>
            </a:endParaRPr>
          </a:p>
        </p:txBody>
      </p:sp>
      <p:sp>
        <p:nvSpPr>
          <p:cNvPr id="13" name="Chevron 12">
            <a:hlinkClick r:id="rId3" action="ppaction://hlinksldjump" highlightClick="1"/>
          </p:cNvPr>
          <p:cNvSpPr/>
          <p:nvPr/>
        </p:nvSpPr>
        <p:spPr>
          <a:xfrm>
            <a:off x="5402575" y="6469038"/>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1491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What</a:t>
            </a:r>
            <a:r>
              <a:rPr lang="fr-FR" dirty="0" smtClean="0"/>
              <a:t> </a:t>
            </a:r>
            <a:r>
              <a:rPr lang="fr-FR" dirty="0" err="1" smtClean="0"/>
              <a:t>is</a:t>
            </a:r>
            <a:r>
              <a:rPr lang="fr-FR" dirty="0" smtClean="0"/>
              <a:t> </a:t>
            </a:r>
            <a:r>
              <a:rPr lang="fr-FR" dirty="0" err="1" smtClean="0"/>
              <a:t>this</a:t>
            </a:r>
            <a:r>
              <a:rPr lang="fr-FR" dirty="0" smtClean="0"/>
              <a:t>?</a:t>
            </a:r>
          </a:p>
          <a:p>
            <a:r>
              <a:rPr lang="fr-FR" dirty="0"/>
              <a:t>		</a:t>
            </a:r>
            <a:r>
              <a:rPr lang="fr-FR" sz="2800" dirty="0" smtClean="0">
                <a:solidFill>
                  <a:schemeClr val="tx1">
                    <a:lumMod val="75000"/>
                    <a:lumOff val="25000"/>
                  </a:schemeClr>
                </a:solidFill>
              </a:rPr>
              <a:t>A </a:t>
            </a:r>
            <a:r>
              <a:rPr lang="fr-FR" sz="2800" dirty="0" err="1" smtClean="0">
                <a:solidFill>
                  <a:schemeClr val="tx1">
                    <a:lumMod val="75000"/>
                    <a:lumOff val="25000"/>
                  </a:schemeClr>
                </a:solidFill>
              </a:rPr>
              <a:t>broccoli</a:t>
            </a:r>
            <a:endParaRPr lang="fr-FR" sz="2800" dirty="0" smtClean="0">
              <a:solidFill>
                <a:schemeClr val="tx1">
                  <a:lumMod val="75000"/>
                  <a:lumOff val="2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A </a:t>
            </a:r>
            <a:r>
              <a:rPr lang="fr-FR" sz="2800" dirty="0" err="1" smtClean="0">
                <a:solidFill>
                  <a:schemeClr val="tx1">
                    <a:lumMod val="75000"/>
                    <a:lumOff val="25000"/>
                  </a:schemeClr>
                </a:solidFill>
              </a:rPr>
              <a:t>mushroom</a:t>
            </a:r>
            <a:endParaRPr lang="fr-FR" sz="2800" dirty="0" smtClean="0">
              <a:solidFill>
                <a:schemeClr val="tx1">
                  <a:lumMod val="75000"/>
                  <a:lumOff val="2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A </a:t>
            </a:r>
            <a:r>
              <a:rPr lang="fr-FR" sz="2800" dirty="0" err="1" smtClean="0">
                <a:solidFill>
                  <a:schemeClr val="tx1">
                    <a:lumMod val="75000"/>
                    <a:lumOff val="25000"/>
                  </a:schemeClr>
                </a:solidFill>
              </a:rPr>
              <a:t>cell</a:t>
            </a:r>
            <a:endParaRPr lang="fr-FR" sz="2800" dirty="0" smtClean="0">
              <a:solidFill>
                <a:schemeClr val="tx1">
                  <a:lumMod val="75000"/>
                  <a:lumOff val="25000"/>
                </a:schemeClr>
              </a:solidFill>
            </a:endParaRPr>
          </a:p>
          <a:p>
            <a:r>
              <a:rPr lang="fr-FR" sz="2800" dirty="0">
                <a:solidFill>
                  <a:schemeClr val="tx1">
                    <a:lumMod val="75000"/>
                    <a:lumOff val="25000"/>
                  </a:schemeClr>
                </a:solidFill>
              </a:rPr>
              <a:t>	</a:t>
            </a:r>
            <a:r>
              <a:rPr lang="fr-FR" sz="2800" dirty="0" smtClean="0">
                <a:solidFill>
                  <a:schemeClr val="tx1">
                    <a:lumMod val="75000"/>
                    <a:lumOff val="25000"/>
                  </a:schemeClr>
                </a:solidFill>
              </a:rPr>
              <a:t>	A </a:t>
            </a:r>
            <a:r>
              <a:rPr lang="fr-FR" sz="2800" dirty="0" err="1" smtClean="0">
                <a:solidFill>
                  <a:schemeClr val="tx1">
                    <a:lumMod val="75000"/>
                    <a:lumOff val="25000"/>
                  </a:schemeClr>
                </a:solidFill>
              </a:rPr>
              <a:t>particle</a:t>
            </a:r>
            <a:endParaRPr lang="fr-FR" sz="2800" dirty="0">
              <a:solidFill>
                <a:schemeClr val="tx1">
                  <a:lumMod val="75000"/>
                  <a:lumOff val="25000"/>
                </a:schemeClr>
              </a:solidFill>
            </a:endParaRPr>
          </a:p>
        </p:txBody>
      </p:sp>
      <p:sp>
        <p:nvSpPr>
          <p:cNvPr id="3" name="Titre 2"/>
          <p:cNvSpPr>
            <a:spLocks noGrp="1"/>
          </p:cNvSpPr>
          <p:nvPr>
            <p:ph type="ctrTitle"/>
          </p:nvPr>
        </p:nvSpPr>
        <p:spPr/>
        <p:txBody>
          <a:bodyPr/>
          <a:lstStyle/>
          <a:p>
            <a:pPr algn="ctr"/>
            <a:r>
              <a:rPr lang="fr-FR" dirty="0" smtClean="0"/>
              <a:t>Question 10</a:t>
            </a:r>
            <a:endParaRPr lang="fr-FR" dirty="0"/>
          </a:p>
        </p:txBody>
      </p:sp>
      <p:sp>
        <p:nvSpPr>
          <p:cNvPr id="5" name="Ellipse 4">
            <a:hlinkClick r:id="rId2" action="ppaction://hlinksldjump" highlightClick="1"/>
          </p:cNvPr>
          <p:cNvSpPr/>
          <p:nvPr/>
        </p:nvSpPr>
        <p:spPr>
          <a:xfrm>
            <a:off x="1142875" y="174759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a:hlinkClick r:id="rId3" action="ppaction://hlinksldjump" highlightClick="1"/>
          </p:cNvPr>
          <p:cNvSpPr/>
          <p:nvPr/>
        </p:nvSpPr>
        <p:spPr>
          <a:xfrm>
            <a:off x="1148739" y="2810942"/>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a:hlinkClick r:id="rId3" action="ppaction://hlinksldjump" highlightClick="1"/>
          </p:cNvPr>
          <p:cNvSpPr/>
          <p:nvPr/>
        </p:nvSpPr>
        <p:spPr>
          <a:xfrm>
            <a:off x="1148739" y="3299985"/>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hlinkClick r:id="rId3" action="ppaction://hlinksldjump" highlightClick="1"/>
          </p:cNvPr>
          <p:cNvSpPr/>
          <p:nvPr/>
        </p:nvSpPr>
        <p:spPr>
          <a:xfrm>
            <a:off x="1142875" y="2295778"/>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5008727" y="744927"/>
            <a:ext cx="4108596" cy="3101701"/>
          </a:xfrm>
          <a:prstGeom prst="rect">
            <a:avLst/>
          </a:prstGeom>
        </p:spPr>
      </p:pic>
    </p:spTree>
    <p:extLst>
      <p:ext uri="{BB962C8B-B14F-4D97-AF65-F5344CB8AC3E}">
        <p14:creationId xmlns:p14="http://schemas.microsoft.com/office/powerpoint/2010/main" val="157480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What</a:t>
            </a:r>
            <a:r>
              <a:rPr lang="fr-FR" dirty="0" smtClean="0"/>
              <a:t> </a:t>
            </a:r>
            <a:r>
              <a:rPr lang="fr-FR" dirty="0" err="1" smtClean="0"/>
              <a:t>is</a:t>
            </a:r>
            <a:r>
              <a:rPr lang="fr-FR" dirty="0" smtClean="0"/>
              <a:t> </a:t>
            </a:r>
            <a:r>
              <a:rPr lang="fr-FR" dirty="0" err="1" smtClean="0"/>
              <a:t>this</a:t>
            </a:r>
            <a:r>
              <a:rPr lang="fr-FR" dirty="0" smtClean="0"/>
              <a:t>?</a:t>
            </a:r>
          </a:p>
          <a:p>
            <a:r>
              <a:rPr lang="fr-FR" dirty="0"/>
              <a:t>		</a:t>
            </a:r>
            <a:r>
              <a:rPr lang="fr-FR" sz="2800" b="1" dirty="0" smtClean="0"/>
              <a:t>A </a:t>
            </a:r>
            <a:r>
              <a:rPr lang="fr-FR" sz="2800" b="1" dirty="0" err="1" smtClean="0"/>
              <a:t>broccoli</a:t>
            </a:r>
            <a:endParaRPr lang="fr-FR" sz="2800" b="1" dirty="0" smtClean="0"/>
          </a:p>
          <a:p>
            <a:r>
              <a:rPr lang="fr-FR" sz="2800" dirty="0">
                <a:solidFill>
                  <a:schemeClr val="bg1">
                    <a:lumMod val="75000"/>
                  </a:schemeClr>
                </a:solidFill>
              </a:rPr>
              <a:t>	</a:t>
            </a:r>
            <a:r>
              <a:rPr lang="fr-FR" sz="2800" dirty="0" smtClean="0">
                <a:solidFill>
                  <a:schemeClr val="bg1">
                    <a:lumMod val="75000"/>
                  </a:schemeClr>
                </a:solidFill>
              </a:rPr>
              <a:t>	A </a:t>
            </a:r>
            <a:r>
              <a:rPr lang="fr-FR" sz="2800" dirty="0" err="1" smtClean="0">
                <a:solidFill>
                  <a:schemeClr val="bg1">
                    <a:lumMod val="75000"/>
                  </a:schemeClr>
                </a:solidFill>
              </a:rPr>
              <a:t>mushroom</a:t>
            </a:r>
            <a:endParaRPr lang="fr-FR" sz="2800" dirty="0" smtClean="0">
              <a:solidFill>
                <a:schemeClr val="bg1">
                  <a:lumMod val="75000"/>
                </a:schemeClr>
              </a:solidFill>
            </a:endParaRPr>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dirty="0" smtClean="0">
                <a:solidFill>
                  <a:schemeClr val="bg1">
                    <a:lumMod val="75000"/>
                  </a:schemeClr>
                </a:solidFill>
              </a:rPr>
              <a:t>A </a:t>
            </a:r>
            <a:r>
              <a:rPr lang="fr-FR" sz="2800" dirty="0" err="1" smtClean="0">
                <a:solidFill>
                  <a:schemeClr val="bg1">
                    <a:lumMod val="75000"/>
                  </a:schemeClr>
                </a:solidFill>
              </a:rPr>
              <a:t>cell</a:t>
            </a:r>
            <a:endParaRPr lang="fr-FR" sz="2800" dirty="0" smtClean="0">
              <a:solidFill>
                <a:schemeClr val="bg1">
                  <a:lumMod val="75000"/>
                </a:schemeClr>
              </a:solidFill>
            </a:endParaRPr>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dirty="0" smtClean="0">
                <a:solidFill>
                  <a:schemeClr val="bg1">
                    <a:lumMod val="75000"/>
                  </a:schemeClr>
                </a:solidFill>
              </a:rPr>
              <a:t>A </a:t>
            </a:r>
            <a:r>
              <a:rPr lang="fr-FR" sz="2800" dirty="0" err="1" smtClean="0">
                <a:solidFill>
                  <a:schemeClr val="bg1">
                    <a:lumMod val="75000"/>
                  </a:schemeClr>
                </a:solidFill>
              </a:rPr>
              <a:t>particle</a:t>
            </a:r>
            <a:endParaRPr lang="fr-FR" sz="2800" dirty="0">
              <a:solidFill>
                <a:schemeClr val="bg1">
                  <a:lumMod val="75000"/>
                </a:schemeClr>
              </a:solidFill>
            </a:endParaRPr>
          </a:p>
        </p:txBody>
      </p:sp>
      <p:sp>
        <p:nvSpPr>
          <p:cNvPr id="3" name="Titre 2"/>
          <p:cNvSpPr>
            <a:spLocks noGrp="1"/>
          </p:cNvSpPr>
          <p:nvPr>
            <p:ph type="ctrTitle"/>
          </p:nvPr>
        </p:nvSpPr>
        <p:spPr/>
        <p:txBody>
          <a:bodyPr/>
          <a:lstStyle/>
          <a:p>
            <a:pPr algn="ctr"/>
            <a:r>
              <a:rPr lang="fr-FR" dirty="0" err="1" smtClean="0"/>
              <a:t>Well</a:t>
            </a:r>
            <a:r>
              <a:rPr lang="fr-FR" dirty="0" smtClean="0"/>
              <a:t> </a:t>
            </a:r>
            <a:r>
              <a:rPr lang="fr-FR" dirty="0" err="1" smtClean="0"/>
              <a:t>done</a:t>
            </a:r>
            <a:r>
              <a:rPr lang="fr-FR" dirty="0" smtClean="0"/>
              <a:t>!</a:t>
            </a:r>
            <a:endParaRPr lang="fr-FR" dirty="0"/>
          </a:p>
        </p:txBody>
      </p:sp>
      <p:sp>
        <p:nvSpPr>
          <p:cNvPr id="6" name="Chevron 5">
            <a:hlinkClick r:id="rId2" action="ppaction://hlinksldjump" highlightClick="1"/>
          </p:cNvPr>
          <p:cNvSpPr/>
          <p:nvPr/>
        </p:nvSpPr>
        <p:spPr>
          <a:xfrm>
            <a:off x="8839016" y="6482685"/>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6639" r="9734" b="7450"/>
          <a:stretch/>
        </p:blipFill>
        <p:spPr>
          <a:xfrm>
            <a:off x="3771001" y="4135272"/>
            <a:ext cx="2475451" cy="2333766"/>
          </a:xfrm>
          <a:prstGeom prst="rect">
            <a:avLst/>
          </a:prstGeom>
          <a:ln>
            <a:noFill/>
          </a:ln>
          <a:effectLst>
            <a:softEdge rad="112500"/>
          </a:effec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727" y="744927"/>
            <a:ext cx="4108596" cy="3101701"/>
          </a:xfrm>
          <a:prstGeom prst="rect">
            <a:avLst/>
          </a:prstGeom>
        </p:spPr>
      </p:pic>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24776" b="5442"/>
          <a:stretch/>
        </p:blipFill>
        <p:spPr>
          <a:xfrm>
            <a:off x="791724" y="4135272"/>
            <a:ext cx="2475451" cy="2333766"/>
          </a:xfrm>
          <a:prstGeom prst="rect">
            <a:avLst/>
          </a:prstGeom>
          <a:ln>
            <a:noFill/>
          </a:ln>
          <a:effectLst>
            <a:softEdge rad="112500"/>
          </a:effectLst>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l="28022" r="15137" b="32898"/>
          <a:stretch/>
        </p:blipFill>
        <p:spPr>
          <a:xfrm>
            <a:off x="6762774" y="4135272"/>
            <a:ext cx="2597420" cy="2333766"/>
          </a:xfrm>
          <a:prstGeom prst="rect">
            <a:avLst/>
          </a:prstGeom>
          <a:ln>
            <a:noFill/>
          </a:ln>
          <a:effectLst>
            <a:softEdge rad="112500"/>
          </a:effectLst>
        </p:spPr>
      </p:pic>
      <p:sp>
        <p:nvSpPr>
          <p:cNvPr id="16" name="ZoneTexte 15"/>
          <p:cNvSpPr txBox="1"/>
          <p:nvPr/>
        </p:nvSpPr>
        <p:spPr>
          <a:xfrm>
            <a:off x="791724" y="3736857"/>
            <a:ext cx="2475451" cy="400110"/>
          </a:xfrm>
          <a:prstGeom prst="rect">
            <a:avLst/>
          </a:prstGeom>
          <a:noFill/>
        </p:spPr>
        <p:txBody>
          <a:bodyPr wrap="square" rtlCol="0">
            <a:spAutoFit/>
          </a:bodyPr>
          <a:lstStyle/>
          <a:p>
            <a:pPr algn="ctr"/>
            <a:r>
              <a:rPr lang="fr-FR" sz="2000" b="1" dirty="0" err="1" smtClean="0">
                <a:solidFill>
                  <a:srgbClr val="1635AA"/>
                </a:solidFill>
                <a:latin typeface="Comic Sans MS" pitchFamily="66" charset="0"/>
                <a:cs typeface="Comic Sans MS" pitchFamily="66" charset="0"/>
              </a:rPr>
              <a:t>Particles</a:t>
            </a:r>
            <a:endParaRPr lang="fr-FR" sz="2000" b="1" dirty="0">
              <a:solidFill>
                <a:srgbClr val="1635AA"/>
              </a:solidFill>
              <a:latin typeface="Comic Sans MS" pitchFamily="66" charset="0"/>
              <a:cs typeface="Comic Sans MS" pitchFamily="66" charset="0"/>
            </a:endParaRPr>
          </a:p>
        </p:txBody>
      </p:sp>
      <p:sp>
        <p:nvSpPr>
          <p:cNvPr id="17" name="ZoneTexte 16"/>
          <p:cNvSpPr txBox="1"/>
          <p:nvPr/>
        </p:nvSpPr>
        <p:spPr>
          <a:xfrm>
            <a:off x="3771000" y="3736857"/>
            <a:ext cx="2475451" cy="400110"/>
          </a:xfrm>
          <a:prstGeom prst="rect">
            <a:avLst/>
          </a:prstGeom>
          <a:noFill/>
        </p:spPr>
        <p:txBody>
          <a:bodyPr wrap="square" rtlCol="0">
            <a:spAutoFit/>
          </a:bodyPr>
          <a:lstStyle/>
          <a:p>
            <a:pPr algn="ctr"/>
            <a:r>
              <a:rPr lang="fr-FR" sz="2000" b="1" dirty="0" smtClean="0">
                <a:solidFill>
                  <a:srgbClr val="1635AA"/>
                </a:solidFill>
                <a:latin typeface="Comic Sans MS" pitchFamily="66" charset="0"/>
                <a:cs typeface="Comic Sans MS" pitchFamily="66" charset="0"/>
              </a:rPr>
              <a:t>Cancer </a:t>
            </a:r>
            <a:r>
              <a:rPr lang="fr-FR" sz="2000" b="1" dirty="0" err="1" smtClean="0">
                <a:solidFill>
                  <a:srgbClr val="1635AA"/>
                </a:solidFill>
                <a:latin typeface="Comic Sans MS" pitchFamily="66" charset="0"/>
                <a:cs typeface="Comic Sans MS" pitchFamily="66" charset="0"/>
              </a:rPr>
              <a:t>cell</a:t>
            </a:r>
            <a:endParaRPr lang="fr-FR" sz="2000" b="1" dirty="0">
              <a:solidFill>
                <a:srgbClr val="1635AA"/>
              </a:solidFill>
              <a:latin typeface="Comic Sans MS" pitchFamily="66" charset="0"/>
              <a:cs typeface="Comic Sans MS" pitchFamily="66" charset="0"/>
            </a:endParaRPr>
          </a:p>
        </p:txBody>
      </p:sp>
      <p:sp>
        <p:nvSpPr>
          <p:cNvPr id="18" name="ZoneTexte 17"/>
          <p:cNvSpPr txBox="1"/>
          <p:nvPr/>
        </p:nvSpPr>
        <p:spPr>
          <a:xfrm>
            <a:off x="6823758" y="3736857"/>
            <a:ext cx="2475451" cy="400110"/>
          </a:xfrm>
          <a:prstGeom prst="rect">
            <a:avLst/>
          </a:prstGeom>
          <a:noFill/>
        </p:spPr>
        <p:txBody>
          <a:bodyPr wrap="square" rtlCol="0">
            <a:spAutoFit/>
          </a:bodyPr>
          <a:lstStyle/>
          <a:p>
            <a:pPr algn="ctr"/>
            <a:r>
              <a:rPr lang="fr-FR" sz="2000" b="1" dirty="0" err="1" smtClean="0">
                <a:solidFill>
                  <a:srgbClr val="1635AA"/>
                </a:solidFill>
                <a:latin typeface="Comic Sans MS" pitchFamily="66" charset="0"/>
                <a:cs typeface="Comic Sans MS" pitchFamily="66" charset="0"/>
              </a:rPr>
              <a:t>Mushroom</a:t>
            </a:r>
            <a:endParaRPr lang="fr-FR" sz="2000" b="1" dirty="0">
              <a:solidFill>
                <a:srgbClr val="1635AA"/>
              </a:solidFill>
              <a:latin typeface="Comic Sans MS" pitchFamily="66" charset="0"/>
              <a:cs typeface="Comic Sans MS" pitchFamily="66" charset="0"/>
            </a:endParaRPr>
          </a:p>
        </p:txBody>
      </p:sp>
      <p:sp>
        <p:nvSpPr>
          <p:cNvPr id="19" name="Ellipse 18">
            <a:hlinkClick r:id="" action="ppaction://noaction" highlightClick="1"/>
          </p:cNvPr>
          <p:cNvSpPr/>
          <p:nvPr/>
        </p:nvSpPr>
        <p:spPr>
          <a:xfrm>
            <a:off x="1142875" y="174759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a:hlinkClick r:id="" action="ppaction://noaction" highlightClick="1"/>
          </p:cNvPr>
          <p:cNvSpPr/>
          <p:nvPr/>
        </p:nvSpPr>
        <p:spPr>
          <a:xfrm>
            <a:off x="1148739" y="2810942"/>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a:hlinkClick r:id="" action="ppaction://noaction" highlightClick="1"/>
          </p:cNvPr>
          <p:cNvSpPr/>
          <p:nvPr/>
        </p:nvSpPr>
        <p:spPr>
          <a:xfrm>
            <a:off x="1148739" y="3299985"/>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a:hlinkClick r:id="" action="ppaction://noaction" highlightClick="1"/>
          </p:cNvPr>
          <p:cNvSpPr/>
          <p:nvPr/>
        </p:nvSpPr>
        <p:spPr>
          <a:xfrm>
            <a:off x="1142875" y="2295778"/>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7914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What</a:t>
            </a:r>
            <a:r>
              <a:rPr lang="fr-FR" dirty="0" smtClean="0"/>
              <a:t> </a:t>
            </a:r>
            <a:r>
              <a:rPr lang="fr-FR" dirty="0" err="1" smtClean="0"/>
              <a:t>is</a:t>
            </a:r>
            <a:r>
              <a:rPr lang="fr-FR" dirty="0" smtClean="0"/>
              <a:t> </a:t>
            </a:r>
            <a:r>
              <a:rPr lang="fr-FR" dirty="0" err="1" smtClean="0"/>
              <a:t>this</a:t>
            </a:r>
            <a:r>
              <a:rPr lang="fr-FR" dirty="0" smtClean="0"/>
              <a:t>?</a:t>
            </a:r>
          </a:p>
          <a:p>
            <a:r>
              <a:rPr lang="fr-FR" dirty="0"/>
              <a:t>		</a:t>
            </a:r>
            <a:r>
              <a:rPr lang="fr-FR" sz="2800" b="1" dirty="0" smtClean="0"/>
              <a:t>A </a:t>
            </a:r>
            <a:r>
              <a:rPr lang="fr-FR" sz="2800" b="1" dirty="0" err="1" smtClean="0"/>
              <a:t>broccoli</a:t>
            </a:r>
            <a:endParaRPr lang="fr-FR" sz="2800" b="1" dirty="0" smtClean="0"/>
          </a:p>
          <a:p>
            <a:r>
              <a:rPr lang="fr-FR" sz="2800" dirty="0">
                <a:solidFill>
                  <a:schemeClr val="bg1">
                    <a:lumMod val="75000"/>
                  </a:schemeClr>
                </a:solidFill>
              </a:rPr>
              <a:t>	</a:t>
            </a:r>
            <a:r>
              <a:rPr lang="fr-FR" sz="2800" dirty="0" smtClean="0">
                <a:solidFill>
                  <a:schemeClr val="bg1">
                    <a:lumMod val="75000"/>
                  </a:schemeClr>
                </a:solidFill>
              </a:rPr>
              <a:t>	A </a:t>
            </a:r>
            <a:r>
              <a:rPr lang="fr-FR" sz="2800" dirty="0" err="1" smtClean="0">
                <a:solidFill>
                  <a:schemeClr val="bg1">
                    <a:lumMod val="75000"/>
                  </a:schemeClr>
                </a:solidFill>
              </a:rPr>
              <a:t>mushroom</a:t>
            </a:r>
            <a:endParaRPr lang="fr-FR" sz="2800" dirty="0" smtClean="0">
              <a:solidFill>
                <a:schemeClr val="bg1">
                  <a:lumMod val="75000"/>
                </a:schemeClr>
              </a:solidFill>
            </a:endParaRPr>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dirty="0" smtClean="0">
                <a:solidFill>
                  <a:schemeClr val="bg1">
                    <a:lumMod val="75000"/>
                  </a:schemeClr>
                </a:solidFill>
              </a:rPr>
              <a:t>A </a:t>
            </a:r>
            <a:r>
              <a:rPr lang="fr-FR" sz="2800" dirty="0" err="1" smtClean="0">
                <a:solidFill>
                  <a:schemeClr val="bg1">
                    <a:lumMod val="75000"/>
                  </a:schemeClr>
                </a:solidFill>
              </a:rPr>
              <a:t>cell</a:t>
            </a:r>
            <a:endParaRPr lang="fr-FR" sz="2800" dirty="0" smtClean="0">
              <a:solidFill>
                <a:schemeClr val="bg1">
                  <a:lumMod val="75000"/>
                </a:schemeClr>
              </a:solidFill>
            </a:endParaRPr>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dirty="0" smtClean="0">
                <a:solidFill>
                  <a:schemeClr val="bg1">
                    <a:lumMod val="75000"/>
                  </a:schemeClr>
                </a:solidFill>
              </a:rPr>
              <a:t>A </a:t>
            </a:r>
            <a:r>
              <a:rPr lang="fr-FR" sz="2800" dirty="0" err="1" smtClean="0">
                <a:solidFill>
                  <a:schemeClr val="bg1">
                    <a:lumMod val="75000"/>
                  </a:schemeClr>
                </a:solidFill>
              </a:rPr>
              <a:t>particle</a:t>
            </a:r>
            <a:endParaRPr lang="fr-FR" sz="2800" dirty="0">
              <a:solidFill>
                <a:schemeClr val="bg1">
                  <a:lumMod val="75000"/>
                </a:schemeClr>
              </a:solidFill>
            </a:endParaRPr>
          </a:p>
        </p:txBody>
      </p:sp>
      <p:sp>
        <p:nvSpPr>
          <p:cNvPr id="3" name="Titre 2"/>
          <p:cNvSpPr>
            <a:spLocks noGrp="1"/>
          </p:cNvSpPr>
          <p:nvPr>
            <p:ph type="ctrTitle"/>
          </p:nvPr>
        </p:nvSpPr>
        <p:spPr/>
        <p:txBody>
          <a:bodyPr/>
          <a:lstStyle/>
          <a:p>
            <a:pPr algn="ctr"/>
            <a:r>
              <a:rPr lang="fr-FR" dirty="0" smtClean="0"/>
              <a:t>I </a:t>
            </a:r>
            <a:r>
              <a:rPr lang="fr-FR" dirty="0" err="1" smtClean="0"/>
              <a:t>caught</a:t>
            </a:r>
            <a:r>
              <a:rPr lang="fr-FR" dirty="0" smtClean="0"/>
              <a:t> </a:t>
            </a:r>
            <a:r>
              <a:rPr lang="fr-FR" dirty="0" err="1" smtClean="0"/>
              <a:t>you</a:t>
            </a:r>
            <a:r>
              <a:rPr lang="fr-FR" dirty="0" smtClean="0"/>
              <a:t>!</a:t>
            </a:r>
            <a:endParaRPr lang="fr-FR" dirty="0"/>
          </a:p>
        </p:txBody>
      </p:sp>
      <p:sp>
        <p:nvSpPr>
          <p:cNvPr id="6" name="Chevron 5">
            <a:hlinkClick r:id="rId2" action="ppaction://hlinksldjump" highlightClick="1"/>
          </p:cNvPr>
          <p:cNvSpPr/>
          <p:nvPr/>
        </p:nvSpPr>
        <p:spPr>
          <a:xfrm>
            <a:off x="4813847" y="6482685"/>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6639" r="9734" b="7450"/>
          <a:stretch/>
        </p:blipFill>
        <p:spPr>
          <a:xfrm>
            <a:off x="3771001" y="4135272"/>
            <a:ext cx="2475451" cy="2333766"/>
          </a:xfrm>
          <a:prstGeom prst="rect">
            <a:avLst/>
          </a:prstGeom>
          <a:ln>
            <a:noFill/>
          </a:ln>
          <a:effectLst>
            <a:softEdge rad="112500"/>
          </a:effec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727" y="744927"/>
            <a:ext cx="4108596" cy="3101701"/>
          </a:xfrm>
          <a:prstGeom prst="rect">
            <a:avLst/>
          </a:prstGeom>
        </p:spPr>
      </p:pic>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24776" b="5442"/>
          <a:stretch/>
        </p:blipFill>
        <p:spPr>
          <a:xfrm>
            <a:off x="791724" y="4135272"/>
            <a:ext cx="2475451" cy="2333766"/>
          </a:xfrm>
          <a:prstGeom prst="rect">
            <a:avLst/>
          </a:prstGeom>
          <a:ln>
            <a:noFill/>
          </a:ln>
          <a:effectLst>
            <a:softEdge rad="112500"/>
          </a:effectLst>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l="28022" r="15137" b="32898"/>
          <a:stretch/>
        </p:blipFill>
        <p:spPr>
          <a:xfrm>
            <a:off x="6762774" y="4135272"/>
            <a:ext cx="2597420" cy="2333766"/>
          </a:xfrm>
          <a:prstGeom prst="rect">
            <a:avLst/>
          </a:prstGeom>
          <a:ln>
            <a:noFill/>
          </a:ln>
          <a:effectLst>
            <a:softEdge rad="112500"/>
          </a:effectLst>
        </p:spPr>
      </p:pic>
      <p:sp>
        <p:nvSpPr>
          <p:cNvPr id="16" name="ZoneTexte 15"/>
          <p:cNvSpPr txBox="1"/>
          <p:nvPr/>
        </p:nvSpPr>
        <p:spPr>
          <a:xfrm>
            <a:off x="791724" y="3736857"/>
            <a:ext cx="2475451" cy="400110"/>
          </a:xfrm>
          <a:prstGeom prst="rect">
            <a:avLst/>
          </a:prstGeom>
          <a:noFill/>
        </p:spPr>
        <p:txBody>
          <a:bodyPr wrap="square" rtlCol="0">
            <a:spAutoFit/>
          </a:bodyPr>
          <a:lstStyle/>
          <a:p>
            <a:pPr algn="ctr"/>
            <a:r>
              <a:rPr lang="fr-FR" sz="2000" b="1" dirty="0" err="1" smtClean="0">
                <a:solidFill>
                  <a:srgbClr val="1635AA"/>
                </a:solidFill>
                <a:latin typeface="Comic Sans MS" pitchFamily="66" charset="0"/>
                <a:cs typeface="Comic Sans MS" pitchFamily="66" charset="0"/>
              </a:rPr>
              <a:t>Particles</a:t>
            </a:r>
            <a:endParaRPr lang="fr-FR" sz="2000" b="1" dirty="0">
              <a:solidFill>
                <a:srgbClr val="1635AA"/>
              </a:solidFill>
              <a:latin typeface="Comic Sans MS" pitchFamily="66" charset="0"/>
              <a:cs typeface="Comic Sans MS" pitchFamily="66" charset="0"/>
            </a:endParaRPr>
          </a:p>
        </p:txBody>
      </p:sp>
      <p:sp>
        <p:nvSpPr>
          <p:cNvPr id="17" name="ZoneTexte 16"/>
          <p:cNvSpPr txBox="1"/>
          <p:nvPr/>
        </p:nvSpPr>
        <p:spPr>
          <a:xfrm>
            <a:off x="3771000" y="3736857"/>
            <a:ext cx="2475451" cy="400110"/>
          </a:xfrm>
          <a:prstGeom prst="rect">
            <a:avLst/>
          </a:prstGeom>
          <a:noFill/>
        </p:spPr>
        <p:txBody>
          <a:bodyPr wrap="square" rtlCol="0">
            <a:spAutoFit/>
          </a:bodyPr>
          <a:lstStyle/>
          <a:p>
            <a:pPr algn="ctr"/>
            <a:r>
              <a:rPr lang="fr-FR" sz="2000" b="1" dirty="0" smtClean="0">
                <a:solidFill>
                  <a:srgbClr val="1635AA"/>
                </a:solidFill>
                <a:latin typeface="Comic Sans MS" pitchFamily="66" charset="0"/>
                <a:cs typeface="Comic Sans MS" pitchFamily="66" charset="0"/>
              </a:rPr>
              <a:t>Cancer </a:t>
            </a:r>
            <a:r>
              <a:rPr lang="fr-FR" sz="2000" b="1" dirty="0" err="1" smtClean="0">
                <a:solidFill>
                  <a:srgbClr val="1635AA"/>
                </a:solidFill>
                <a:latin typeface="Comic Sans MS" pitchFamily="66" charset="0"/>
                <a:cs typeface="Comic Sans MS" pitchFamily="66" charset="0"/>
              </a:rPr>
              <a:t>cell</a:t>
            </a:r>
            <a:endParaRPr lang="fr-FR" sz="2000" b="1" dirty="0">
              <a:solidFill>
                <a:srgbClr val="1635AA"/>
              </a:solidFill>
              <a:latin typeface="Comic Sans MS" pitchFamily="66" charset="0"/>
              <a:cs typeface="Comic Sans MS" pitchFamily="66" charset="0"/>
            </a:endParaRPr>
          </a:p>
        </p:txBody>
      </p:sp>
      <p:sp>
        <p:nvSpPr>
          <p:cNvPr id="18" name="ZoneTexte 17"/>
          <p:cNvSpPr txBox="1"/>
          <p:nvPr/>
        </p:nvSpPr>
        <p:spPr>
          <a:xfrm>
            <a:off x="6823758" y="3736857"/>
            <a:ext cx="2475451" cy="400110"/>
          </a:xfrm>
          <a:prstGeom prst="rect">
            <a:avLst/>
          </a:prstGeom>
          <a:noFill/>
        </p:spPr>
        <p:txBody>
          <a:bodyPr wrap="square" rtlCol="0">
            <a:spAutoFit/>
          </a:bodyPr>
          <a:lstStyle/>
          <a:p>
            <a:pPr algn="ctr"/>
            <a:r>
              <a:rPr lang="fr-FR" sz="2000" b="1" dirty="0" err="1" smtClean="0">
                <a:solidFill>
                  <a:srgbClr val="1635AA"/>
                </a:solidFill>
                <a:latin typeface="Comic Sans MS" pitchFamily="66" charset="0"/>
                <a:cs typeface="Comic Sans MS" pitchFamily="66" charset="0"/>
              </a:rPr>
              <a:t>Mushroom</a:t>
            </a:r>
            <a:endParaRPr lang="fr-FR" sz="2000" b="1" dirty="0">
              <a:solidFill>
                <a:srgbClr val="1635AA"/>
              </a:solidFill>
              <a:latin typeface="Comic Sans MS" pitchFamily="66" charset="0"/>
              <a:cs typeface="Comic Sans MS" pitchFamily="66" charset="0"/>
            </a:endParaRPr>
          </a:p>
        </p:txBody>
      </p:sp>
      <p:sp>
        <p:nvSpPr>
          <p:cNvPr id="13" name="Ellipse 12">
            <a:hlinkClick r:id="" action="ppaction://noaction" highlightClick="1"/>
          </p:cNvPr>
          <p:cNvSpPr/>
          <p:nvPr/>
        </p:nvSpPr>
        <p:spPr>
          <a:xfrm>
            <a:off x="1142875" y="174759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hlinkClick r:id="" action="ppaction://noaction" highlightClick="1"/>
          </p:cNvPr>
          <p:cNvSpPr/>
          <p:nvPr/>
        </p:nvSpPr>
        <p:spPr>
          <a:xfrm>
            <a:off x="1148739" y="2810942"/>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hlinkClick r:id="" action="ppaction://noaction" highlightClick="1"/>
          </p:cNvPr>
          <p:cNvSpPr/>
          <p:nvPr/>
        </p:nvSpPr>
        <p:spPr>
          <a:xfrm>
            <a:off x="1148739" y="3299985"/>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a:hlinkClick r:id="" action="ppaction://noaction" highlightClick="1"/>
          </p:cNvPr>
          <p:cNvSpPr/>
          <p:nvPr/>
        </p:nvSpPr>
        <p:spPr>
          <a:xfrm>
            <a:off x="1142875" y="2295778"/>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211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endParaRPr lang="en-GB" sz="2800" dirty="0" smtClean="0"/>
          </a:p>
          <a:p>
            <a:r>
              <a:rPr lang="en-GB" sz="2800" dirty="0" smtClean="0"/>
              <a:t>That is the end of the quiz. We hope you liked it!</a:t>
            </a:r>
          </a:p>
          <a:p>
            <a:endParaRPr lang="en-GB" sz="2800" dirty="0" smtClean="0"/>
          </a:p>
          <a:p>
            <a:r>
              <a:rPr lang="en-GB" sz="2800" dirty="0" smtClean="0"/>
              <a:t>In the lab, we love working with these biomaterials and want them to be useful for people suffering from several diseases. Perhaps you will join us one day?</a:t>
            </a:r>
            <a:endParaRPr lang="en-GB" sz="2800" dirty="0"/>
          </a:p>
        </p:txBody>
      </p:sp>
      <p:sp>
        <p:nvSpPr>
          <p:cNvPr id="6" name="Bouton d’action : Suivant 5">
            <a:hlinkClick r:id="rId2" action="ppaction://hlinksldjump" highlightClick="1"/>
          </p:cNvPr>
          <p:cNvSpPr/>
          <p:nvPr/>
        </p:nvSpPr>
        <p:spPr>
          <a:xfrm>
            <a:off x="4673221" y="6346208"/>
            <a:ext cx="559558" cy="341194"/>
          </a:xfrm>
          <a:prstGeom prst="actionButtonForwardNext">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4679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Or </a:t>
            </a:r>
            <a:r>
              <a:rPr lang="fr-FR" dirty="0" err="1" smtClean="0"/>
              <a:t>like</a:t>
            </a:r>
            <a:r>
              <a:rPr lang="fr-FR" dirty="0" smtClean="0"/>
              <a:t> </a:t>
            </a:r>
            <a:r>
              <a:rPr lang="fr-FR" dirty="0" err="1" smtClean="0"/>
              <a:t>this</a:t>
            </a:r>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285" y="982923"/>
            <a:ext cx="6633429" cy="4892154"/>
          </a:xfrm>
          <a:prstGeom prst="rect">
            <a:avLst/>
          </a:prstGeom>
          <a:ln>
            <a:noFill/>
          </a:ln>
          <a:effectLst>
            <a:softEdge rad="112500"/>
          </a:effectLst>
        </p:spPr>
      </p:pic>
      <p:sp>
        <p:nvSpPr>
          <p:cNvPr id="5" name="Chevron 4">
            <a:hlinkClick r:id="rId3" action="ppaction://hlinksldjump" highlightClick="1"/>
          </p:cNvPr>
          <p:cNvSpPr/>
          <p:nvPr/>
        </p:nvSpPr>
        <p:spPr>
          <a:xfrm>
            <a:off x="4749968" y="6332558"/>
            <a:ext cx="406064" cy="341192"/>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3970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Or </a:t>
            </a:r>
            <a:r>
              <a:rPr lang="fr-FR" dirty="0" err="1" smtClean="0"/>
              <a:t>even</a:t>
            </a:r>
            <a:r>
              <a:rPr lang="fr-FR" dirty="0" smtClean="0"/>
              <a:t> </a:t>
            </a:r>
            <a:r>
              <a:rPr lang="fr-FR" dirty="0" err="1" smtClean="0"/>
              <a:t>like</a:t>
            </a:r>
            <a:r>
              <a:rPr lang="fr-FR" dirty="0" smtClean="0"/>
              <a:t> </a:t>
            </a:r>
            <a:r>
              <a:rPr lang="fr-FR" dirty="0" err="1" smtClean="0"/>
              <a:t>this</a:t>
            </a: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25186">
            <a:off x="1302780" y="1391747"/>
            <a:ext cx="6836236" cy="4564841"/>
          </a:xfrm>
          <a:prstGeom prst="rect">
            <a:avLst/>
          </a:prstGeom>
          <a:ln>
            <a:noFill/>
          </a:ln>
          <a:effectLst>
            <a:softEdge rad="112500"/>
          </a:effectLst>
        </p:spPr>
      </p:pic>
      <p:sp>
        <p:nvSpPr>
          <p:cNvPr id="6" name="Chevron 5">
            <a:hlinkClick r:id="rId3" action="ppaction://hlinksldjump" highlightClick="1"/>
          </p:cNvPr>
          <p:cNvSpPr/>
          <p:nvPr/>
        </p:nvSpPr>
        <p:spPr>
          <a:xfrm>
            <a:off x="4749968" y="6332558"/>
            <a:ext cx="406064" cy="341192"/>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3490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But </a:t>
            </a:r>
            <a:r>
              <a:rPr lang="fr-FR" dirty="0" err="1" smtClean="0"/>
              <a:t>they</a:t>
            </a:r>
            <a:r>
              <a:rPr lang="fr-FR" dirty="0" smtClean="0"/>
              <a:t> are people </a:t>
            </a:r>
            <a:r>
              <a:rPr lang="fr-FR" dirty="0" err="1" smtClean="0"/>
              <a:t>like</a:t>
            </a:r>
            <a:r>
              <a:rPr lang="fr-FR" dirty="0" smtClean="0"/>
              <a:t> </a:t>
            </a:r>
            <a:r>
              <a:rPr lang="fr-FR" dirty="0" err="1" smtClean="0"/>
              <a:t>you</a:t>
            </a:r>
            <a:r>
              <a:rPr lang="fr-FR" dirty="0"/>
              <a:t>!</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658" y="876033"/>
            <a:ext cx="6816685" cy="5105934"/>
          </a:xfrm>
          <a:prstGeom prst="rect">
            <a:avLst/>
          </a:prstGeom>
          <a:ln>
            <a:noFill/>
          </a:ln>
          <a:effectLst>
            <a:softEdge rad="112500"/>
          </a:effectLst>
        </p:spPr>
      </p:pic>
      <p:sp>
        <p:nvSpPr>
          <p:cNvPr id="5" name="Chevron 4">
            <a:hlinkClick r:id="rId3" action="ppaction://hlinksldjump" highlightClick="1"/>
          </p:cNvPr>
          <p:cNvSpPr/>
          <p:nvPr/>
        </p:nvSpPr>
        <p:spPr>
          <a:xfrm>
            <a:off x="4749968" y="6332558"/>
            <a:ext cx="406064" cy="341192"/>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841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p:txBody>
          <a:bodyPr/>
          <a:lstStyle/>
          <a:p>
            <a:r>
              <a:rPr lang="en-GB" dirty="0" smtClean="0"/>
              <a:t>There are a lot of laboratories where researchers can perform experiments and focus on many different things!</a:t>
            </a:r>
          </a:p>
          <a:p>
            <a:r>
              <a:rPr lang="en-GB" dirty="0" smtClean="0"/>
              <a:t>This quiz will help you discover an area of research! </a:t>
            </a:r>
          </a:p>
          <a:p>
            <a:r>
              <a:rPr lang="en-GB" sz="2000" dirty="0" smtClean="0"/>
              <a:t>Select an answer by clicking on the round button and go to next question by clicking on the arrow. You can </a:t>
            </a:r>
            <a:r>
              <a:rPr lang="en-GB" sz="2000" dirty="0"/>
              <a:t>s</a:t>
            </a:r>
            <a:r>
              <a:rPr lang="en-GB" sz="2000" dirty="0" smtClean="0"/>
              <a:t>elect only one answer per question.</a:t>
            </a:r>
            <a:endParaRPr lang="en-GB" sz="2000" dirty="0"/>
          </a:p>
        </p:txBody>
      </p:sp>
      <p:sp>
        <p:nvSpPr>
          <p:cNvPr id="4" name="Chevron 3">
            <a:hlinkClick r:id="rId2" action="ppaction://hlinksldjump" highlightClick="1"/>
          </p:cNvPr>
          <p:cNvSpPr/>
          <p:nvPr/>
        </p:nvSpPr>
        <p:spPr>
          <a:xfrm>
            <a:off x="4749968" y="6332558"/>
            <a:ext cx="406064" cy="341192"/>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9548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GB" dirty="0" smtClean="0"/>
              <a:t>How do you think mussels can help scientists?</a:t>
            </a:r>
          </a:p>
          <a:p>
            <a:r>
              <a:rPr lang="en-GB" dirty="0" smtClean="0"/>
              <a:t>		</a:t>
            </a:r>
            <a:r>
              <a:rPr lang="en-GB" sz="2800" dirty="0">
                <a:solidFill>
                  <a:schemeClr val="tx1">
                    <a:lumMod val="75000"/>
                    <a:lumOff val="25000"/>
                  </a:schemeClr>
                </a:solidFill>
              </a:rPr>
              <a:t>By eating them with </a:t>
            </a:r>
            <a:r>
              <a:rPr lang="en-GB" sz="2800" dirty="0" err="1">
                <a:solidFill>
                  <a:schemeClr val="tx1">
                    <a:lumMod val="75000"/>
                    <a:lumOff val="25000"/>
                  </a:schemeClr>
                </a:solidFill>
              </a:rPr>
              <a:t>french</a:t>
            </a:r>
            <a:r>
              <a:rPr lang="en-GB" sz="2800" dirty="0">
                <a:solidFill>
                  <a:schemeClr val="tx1">
                    <a:lumMod val="75000"/>
                    <a:lumOff val="25000"/>
                  </a:schemeClr>
                </a:solidFill>
              </a:rPr>
              <a:t> fries</a:t>
            </a:r>
          </a:p>
          <a:p>
            <a:r>
              <a:rPr lang="en-GB" sz="2800" dirty="0">
                <a:solidFill>
                  <a:schemeClr val="tx1">
                    <a:lumMod val="75000"/>
                    <a:lumOff val="25000"/>
                  </a:schemeClr>
                </a:solidFill>
              </a:rPr>
              <a:t>		By using the shells to fabricate new things</a:t>
            </a:r>
          </a:p>
          <a:p>
            <a:pPr marL="0" lvl="1"/>
            <a:r>
              <a:rPr lang="en-GB" dirty="0">
                <a:solidFill>
                  <a:schemeClr val="tx1">
                    <a:lumMod val="75000"/>
                    <a:lumOff val="25000"/>
                  </a:schemeClr>
                </a:solidFill>
              </a:rPr>
              <a:t>	</a:t>
            </a:r>
            <a:r>
              <a:rPr lang="en-GB" dirty="0" smtClean="0">
                <a:solidFill>
                  <a:schemeClr val="tx1">
                    <a:lumMod val="75000"/>
                    <a:lumOff val="25000"/>
                  </a:schemeClr>
                </a:solidFill>
              </a:rPr>
              <a:t>	By </a:t>
            </a:r>
            <a:r>
              <a:rPr lang="en-GB" dirty="0">
                <a:solidFill>
                  <a:schemeClr val="tx1">
                    <a:lumMod val="75000"/>
                    <a:lumOff val="25000"/>
                  </a:schemeClr>
                </a:solidFill>
              </a:rPr>
              <a:t>using them as an inspiration to create 	new </a:t>
            </a:r>
            <a:r>
              <a:rPr lang="en-GB" dirty="0" smtClean="0">
                <a:solidFill>
                  <a:schemeClr val="tx1">
                    <a:lumMod val="75000"/>
                    <a:lumOff val="25000"/>
                  </a:schemeClr>
                </a:solidFill>
              </a:rPr>
              <a:t>			things</a:t>
            </a:r>
            <a:endParaRPr lang="en-GB" dirty="0">
              <a:solidFill>
                <a:schemeClr val="tx1">
                  <a:lumMod val="75000"/>
                  <a:lumOff val="25000"/>
                </a:schemeClr>
              </a:solidFill>
            </a:endParaRPr>
          </a:p>
        </p:txBody>
      </p:sp>
      <p:sp>
        <p:nvSpPr>
          <p:cNvPr id="3" name="Titre 2"/>
          <p:cNvSpPr>
            <a:spLocks noGrp="1"/>
          </p:cNvSpPr>
          <p:nvPr>
            <p:ph type="ctrTitle"/>
          </p:nvPr>
        </p:nvSpPr>
        <p:spPr/>
        <p:txBody>
          <a:bodyPr/>
          <a:lstStyle/>
          <a:p>
            <a:r>
              <a:rPr lang="fr-FR" dirty="0" smtClean="0"/>
              <a:t>Question 1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5901" y="3516957"/>
            <a:ext cx="3154198" cy="3154198"/>
          </a:xfrm>
          <a:prstGeom prst="rect">
            <a:avLst/>
          </a:prstGeom>
          <a:ln>
            <a:noFill/>
          </a:ln>
          <a:effectLst>
            <a:softEdge rad="112500"/>
          </a:effectLst>
        </p:spPr>
      </p:pic>
      <p:sp>
        <p:nvSpPr>
          <p:cNvPr id="5" name="Ellipse 4">
            <a:hlinkClick r:id="rId3" action="ppaction://hlinksldjump" highlightClick="1"/>
          </p:cNvPr>
          <p:cNvSpPr/>
          <p:nvPr/>
        </p:nvSpPr>
        <p:spPr>
          <a:xfrm>
            <a:off x="1157698" y="1746917"/>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a:hlinkClick r:id="rId3" action="ppaction://hlinksldjump" highlightClick="1"/>
          </p:cNvPr>
          <p:cNvSpPr/>
          <p:nvPr/>
        </p:nvSpPr>
        <p:spPr>
          <a:xfrm>
            <a:off x="1163562" y="2291653"/>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a:hlinkClick r:id="rId4" action="ppaction://hlinksldjump" highlightClick="1"/>
          </p:cNvPr>
          <p:cNvSpPr/>
          <p:nvPr/>
        </p:nvSpPr>
        <p:spPr>
          <a:xfrm>
            <a:off x="1163562" y="279207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5130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Congratulations !</a:t>
            </a: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88" y="3712192"/>
            <a:ext cx="2944504" cy="2944504"/>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5874761" y="3022543"/>
            <a:ext cx="4023815" cy="3785652"/>
          </a:xfrm>
          <a:prstGeom prst="rect">
            <a:avLst/>
          </a:prstGeom>
          <a:solidFill>
            <a:schemeClr val="bg1"/>
          </a:solidFill>
        </p:spPr>
        <p:txBody>
          <a:bodyPr wrap="square" rtlCol="0">
            <a:spAutoFit/>
          </a:bodyPr>
          <a:lstStyle/>
          <a:p>
            <a:pPr algn="just"/>
            <a:r>
              <a:rPr lang="en-GB" sz="2000" b="1" dirty="0" smtClean="0">
                <a:solidFill>
                  <a:srgbClr val="1635AA"/>
                </a:solidFill>
                <a:latin typeface="Comic Sans MS" pitchFamily="66" charset="0"/>
                <a:cs typeface="Comic Sans MS" pitchFamily="66" charset="0"/>
              </a:rPr>
              <a:t>Mussels can be strongly fixed to very different surfaces. Researchers found the molecules that create this adhesion and use it in many different applications. One of these applications is a </a:t>
            </a:r>
            <a:r>
              <a:rPr lang="en-GB" sz="2000" b="1" dirty="0" err="1" smtClean="0">
                <a:solidFill>
                  <a:srgbClr val="1635AA"/>
                </a:solidFill>
                <a:latin typeface="Comic Sans MS" pitchFamily="66" charset="0"/>
                <a:cs typeface="Comic Sans MS" pitchFamily="66" charset="0"/>
              </a:rPr>
              <a:t>bioadhesive</a:t>
            </a:r>
            <a:r>
              <a:rPr lang="en-GB" sz="2000" b="1" dirty="0" smtClean="0">
                <a:solidFill>
                  <a:srgbClr val="1635AA"/>
                </a:solidFill>
                <a:latin typeface="Comic Sans MS" pitchFamily="66" charset="0"/>
                <a:cs typeface="Comic Sans MS" pitchFamily="66" charset="0"/>
              </a:rPr>
              <a:t> gel that can heal a cut in the skin. Thanks to this molecule, the gel stays in the cut and can cure it with greater efficiency!</a:t>
            </a:r>
          </a:p>
        </p:txBody>
      </p:sp>
      <p:sp>
        <p:nvSpPr>
          <p:cNvPr id="13" name="Flèche courbée vers le bas 12"/>
          <p:cNvSpPr/>
          <p:nvPr/>
        </p:nvSpPr>
        <p:spPr>
          <a:xfrm>
            <a:off x="2784142" y="3510261"/>
            <a:ext cx="1009935" cy="423080"/>
          </a:xfrm>
          <a:prstGeom prst="curvedDownArrow">
            <a:avLst/>
          </a:prstGeom>
          <a:solidFill>
            <a:srgbClr val="1635AA"/>
          </a:solidFill>
          <a:ln>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4"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89108" y="3824158"/>
            <a:ext cx="2585653" cy="2944504"/>
          </a:xfrm>
          <a:prstGeom prst="rect">
            <a:avLst/>
          </a:prstGeom>
        </p:spPr>
      </p:pic>
      <p:sp>
        <p:nvSpPr>
          <p:cNvPr id="10" name="Chevron 9">
            <a:hlinkClick r:id="rId4" action="ppaction://hlinksldjump" highlightClick="1"/>
          </p:cNvPr>
          <p:cNvSpPr/>
          <p:nvPr/>
        </p:nvSpPr>
        <p:spPr>
          <a:xfrm>
            <a:off x="8528288" y="6438332"/>
            <a:ext cx="278307" cy="218364"/>
          </a:xfrm>
          <a:prstGeom prst="chevron">
            <a:avLst/>
          </a:prstGeom>
          <a:solidFill>
            <a:srgbClr val="1635AA"/>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a:hlinkClick r:id="" action="ppaction://noaction" highlightClick="1"/>
          </p:cNvPr>
          <p:cNvSpPr/>
          <p:nvPr/>
        </p:nvSpPr>
        <p:spPr>
          <a:xfrm>
            <a:off x="1157698" y="1746917"/>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hlinkClick r:id="" action="ppaction://noaction" highlightClick="1"/>
          </p:cNvPr>
          <p:cNvSpPr/>
          <p:nvPr/>
        </p:nvSpPr>
        <p:spPr>
          <a:xfrm>
            <a:off x="1163562" y="2291653"/>
            <a:ext cx="216000" cy="216000"/>
          </a:xfrm>
          <a:prstGeom prst="ellipse">
            <a:avLst/>
          </a:prstGeom>
          <a:solidFill>
            <a:schemeClr val="bg1">
              <a:lumMod val="75000"/>
            </a:schemeClr>
          </a:solidFill>
          <a:ln w="571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a:hlinkClick r:id="" action="ppaction://noaction" highlightClick="1"/>
          </p:cNvPr>
          <p:cNvSpPr/>
          <p:nvPr/>
        </p:nvSpPr>
        <p:spPr>
          <a:xfrm>
            <a:off x="1163562" y="2792071"/>
            <a:ext cx="216000" cy="216000"/>
          </a:xfrm>
          <a:prstGeom prst="ellipse">
            <a:avLst/>
          </a:prstGeom>
          <a:solidFill>
            <a:srgbClr val="00B0F0"/>
          </a:solidFill>
          <a:ln w="57150">
            <a:solidFill>
              <a:srgbClr val="163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contenu 1"/>
          <p:cNvSpPr>
            <a:spLocks noGrp="1"/>
          </p:cNvSpPr>
          <p:nvPr>
            <p:ph idx="1"/>
          </p:nvPr>
        </p:nvSpPr>
        <p:spPr>
          <a:xfrm>
            <a:off x="444500" y="965202"/>
            <a:ext cx="8915400" cy="4525963"/>
          </a:xfrm>
        </p:spPr>
        <p:txBody>
          <a:bodyPr/>
          <a:lstStyle/>
          <a:p>
            <a:r>
              <a:rPr lang="fr-FR" dirty="0" smtClean="0"/>
              <a:t>How do </a:t>
            </a:r>
            <a:r>
              <a:rPr lang="fr-FR" dirty="0" err="1" smtClean="0"/>
              <a:t>you</a:t>
            </a:r>
            <a:r>
              <a:rPr lang="fr-FR" dirty="0" smtClean="0"/>
              <a:t> </a:t>
            </a:r>
            <a:r>
              <a:rPr lang="fr-FR" dirty="0" err="1" smtClean="0"/>
              <a:t>think</a:t>
            </a:r>
            <a:r>
              <a:rPr lang="fr-FR" dirty="0" smtClean="0"/>
              <a:t> </a:t>
            </a:r>
            <a:r>
              <a:rPr lang="fr-FR" dirty="0" err="1" smtClean="0"/>
              <a:t>mussels</a:t>
            </a:r>
            <a:r>
              <a:rPr lang="fr-FR" dirty="0" smtClean="0"/>
              <a:t> </a:t>
            </a:r>
            <a:r>
              <a:rPr lang="fr-FR" dirty="0" err="1" smtClean="0"/>
              <a:t>can</a:t>
            </a:r>
            <a:r>
              <a:rPr lang="fr-FR" dirty="0" smtClean="0"/>
              <a:t> help </a:t>
            </a:r>
            <a:r>
              <a:rPr lang="fr-FR" dirty="0" err="1" smtClean="0"/>
              <a:t>scientists</a:t>
            </a:r>
            <a:r>
              <a:rPr lang="fr-FR" dirty="0" smtClean="0"/>
              <a:t>?</a:t>
            </a:r>
          </a:p>
          <a:p>
            <a:r>
              <a:rPr lang="fr-FR" dirty="0" smtClean="0"/>
              <a:t>		</a:t>
            </a:r>
            <a:r>
              <a:rPr lang="fr-FR" sz="2800" dirty="0" smtClean="0">
                <a:solidFill>
                  <a:schemeClr val="bg1">
                    <a:lumMod val="75000"/>
                  </a:schemeClr>
                </a:solidFill>
              </a:rPr>
              <a:t>By </a:t>
            </a:r>
            <a:r>
              <a:rPr lang="fr-FR" sz="2800" dirty="0" err="1" smtClean="0">
                <a:solidFill>
                  <a:schemeClr val="bg1">
                    <a:lumMod val="75000"/>
                  </a:schemeClr>
                </a:solidFill>
              </a:rPr>
              <a:t>eating</a:t>
            </a:r>
            <a:r>
              <a:rPr lang="fr-FR" sz="2800" dirty="0" smtClean="0">
                <a:solidFill>
                  <a:schemeClr val="bg1">
                    <a:lumMod val="75000"/>
                  </a:schemeClr>
                </a:solidFill>
              </a:rPr>
              <a:t> </a:t>
            </a:r>
            <a:r>
              <a:rPr lang="fr-FR" sz="2800" dirty="0" err="1" smtClean="0">
                <a:solidFill>
                  <a:schemeClr val="bg1">
                    <a:lumMod val="75000"/>
                  </a:schemeClr>
                </a:solidFill>
              </a:rPr>
              <a:t>them</a:t>
            </a:r>
            <a:r>
              <a:rPr lang="fr-FR" sz="2800" dirty="0" smtClean="0">
                <a:solidFill>
                  <a:schemeClr val="bg1">
                    <a:lumMod val="75000"/>
                  </a:schemeClr>
                </a:solidFill>
              </a:rPr>
              <a:t> </a:t>
            </a:r>
            <a:r>
              <a:rPr lang="fr-FR" sz="2800" dirty="0" err="1" smtClean="0">
                <a:solidFill>
                  <a:schemeClr val="bg1">
                    <a:lumMod val="75000"/>
                  </a:schemeClr>
                </a:solidFill>
              </a:rPr>
              <a:t>with</a:t>
            </a:r>
            <a:r>
              <a:rPr lang="fr-FR" sz="2800" dirty="0" smtClean="0">
                <a:solidFill>
                  <a:schemeClr val="bg1">
                    <a:lumMod val="75000"/>
                  </a:schemeClr>
                </a:solidFill>
              </a:rPr>
              <a:t> french </a:t>
            </a:r>
            <a:r>
              <a:rPr lang="fr-FR" sz="2800" dirty="0" err="1" smtClean="0">
                <a:solidFill>
                  <a:schemeClr val="bg1">
                    <a:lumMod val="75000"/>
                  </a:schemeClr>
                </a:solidFill>
              </a:rPr>
              <a:t>fries</a:t>
            </a:r>
            <a:endParaRPr lang="fr-FR" sz="2800" dirty="0" smtClean="0">
              <a:solidFill>
                <a:schemeClr val="bg1">
                  <a:lumMod val="75000"/>
                </a:schemeClr>
              </a:solidFill>
            </a:endParaRPr>
          </a:p>
          <a:p>
            <a:r>
              <a:rPr lang="fr-FR" sz="2800" dirty="0" smtClean="0">
                <a:solidFill>
                  <a:schemeClr val="bg1">
                    <a:lumMod val="75000"/>
                  </a:schemeClr>
                </a:solidFill>
              </a:rPr>
              <a:t>		By </a:t>
            </a:r>
            <a:r>
              <a:rPr lang="fr-FR" sz="2800" dirty="0" err="1" smtClean="0">
                <a:solidFill>
                  <a:schemeClr val="bg1">
                    <a:lumMod val="75000"/>
                  </a:schemeClr>
                </a:solidFill>
              </a:rPr>
              <a:t>using</a:t>
            </a:r>
            <a:r>
              <a:rPr lang="fr-FR" sz="2800" dirty="0" smtClean="0">
                <a:solidFill>
                  <a:schemeClr val="bg1">
                    <a:lumMod val="75000"/>
                  </a:schemeClr>
                </a:solidFill>
              </a:rPr>
              <a:t> the </a:t>
            </a:r>
            <a:r>
              <a:rPr lang="fr-FR" sz="2800" dirty="0" err="1" smtClean="0">
                <a:solidFill>
                  <a:schemeClr val="bg1">
                    <a:lumMod val="75000"/>
                  </a:schemeClr>
                </a:solidFill>
              </a:rPr>
              <a:t>shells</a:t>
            </a:r>
            <a:r>
              <a:rPr lang="fr-FR" sz="2800" dirty="0" smtClean="0">
                <a:solidFill>
                  <a:schemeClr val="bg1">
                    <a:lumMod val="75000"/>
                  </a:schemeClr>
                </a:solidFill>
              </a:rPr>
              <a:t> to </a:t>
            </a:r>
            <a:r>
              <a:rPr lang="fr-FR" sz="2800" dirty="0" err="1" smtClean="0">
                <a:solidFill>
                  <a:schemeClr val="bg1">
                    <a:lumMod val="75000"/>
                  </a:schemeClr>
                </a:solidFill>
              </a:rPr>
              <a:t>fabricate</a:t>
            </a:r>
            <a:r>
              <a:rPr lang="fr-FR" sz="2800" dirty="0" smtClean="0">
                <a:solidFill>
                  <a:schemeClr val="bg1">
                    <a:lumMod val="75000"/>
                  </a:schemeClr>
                </a:solidFill>
              </a:rPr>
              <a:t> new </a:t>
            </a:r>
            <a:r>
              <a:rPr lang="fr-FR" sz="2800" dirty="0" err="1" smtClean="0">
                <a:solidFill>
                  <a:schemeClr val="bg1">
                    <a:lumMod val="75000"/>
                  </a:schemeClr>
                </a:solidFill>
              </a:rPr>
              <a:t>things</a:t>
            </a:r>
            <a:endParaRPr lang="fr-FR" sz="2800" dirty="0" smtClean="0">
              <a:solidFill>
                <a:schemeClr val="bg1">
                  <a:lumMod val="75000"/>
                </a:schemeClr>
              </a:solidFill>
            </a:endParaRPr>
          </a:p>
          <a:p>
            <a:r>
              <a:rPr lang="fr-FR" sz="2800" dirty="0">
                <a:solidFill>
                  <a:schemeClr val="tx1">
                    <a:lumMod val="50000"/>
                    <a:lumOff val="50000"/>
                  </a:schemeClr>
                </a:solidFill>
              </a:rPr>
              <a:t>	</a:t>
            </a:r>
            <a:r>
              <a:rPr lang="fr-FR" sz="2800" dirty="0" smtClean="0">
                <a:solidFill>
                  <a:schemeClr val="tx1">
                    <a:lumMod val="50000"/>
                    <a:lumOff val="50000"/>
                  </a:schemeClr>
                </a:solidFill>
              </a:rPr>
              <a:t>	</a:t>
            </a:r>
            <a:r>
              <a:rPr lang="fr-FR" sz="2800" b="1" dirty="0" smtClean="0"/>
              <a:t>By </a:t>
            </a:r>
            <a:r>
              <a:rPr lang="fr-FR" sz="2800" b="1" dirty="0" err="1" smtClean="0"/>
              <a:t>using</a:t>
            </a:r>
            <a:r>
              <a:rPr lang="fr-FR" sz="2800" b="1" dirty="0" smtClean="0"/>
              <a:t> </a:t>
            </a:r>
            <a:r>
              <a:rPr lang="fr-FR" sz="2800" b="1" dirty="0" err="1" smtClean="0"/>
              <a:t>them</a:t>
            </a:r>
            <a:r>
              <a:rPr lang="fr-FR" sz="2800" b="1" dirty="0" smtClean="0"/>
              <a:t> as an inspiration source to 				</a:t>
            </a:r>
            <a:r>
              <a:rPr lang="fr-FR" sz="2800" b="1" dirty="0" err="1" smtClean="0"/>
              <a:t>create</a:t>
            </a:r>
            <a:r>
              <a:rPr lang="fr-FR" sz="2800" b="1" dirty="0" smtClean="0"/>
              <a:t> new </a:t>
            </a:r>
            <a:r>
              <a:rPr lang="fr-FR" sz="2800" b="1" dirty="0" err="1" smtClean="0"/>
              <a:t>things</a:t>
            </a:r>
            <a:endParaRPr lang="fr-FR" sz="2800" b="1" dirty="0"/>
          </a:p>
        </p:txBody>
      </p:sp>
    </p:spTree>
    <p:extLst>
      <p:ext uri="{BB962C8B-B14F-4D97-AF65-F5344CB8AC3E}">
        <p14:creationId xmlns:p14="http://schemas.microsoft.com/office/powerpoint/2010/main" val="123215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69DAB"/>
      </a:hlink>
      <a:folHlink>
        <a:srgbClr val="89569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31770</TotalTime>
  <Words>1666</Words>
  <Application>Microsoft Office PowerPoint</Application>
  <PresentationFormat>A4 Paper (210x297 mm)</PresentationFormat>
  <Paragraphs>230</Paragraphs>
  <Slides>38</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38</vt:i4>
      </vt:variant>
    </vt:vector>
  </HeadingPairs>
  <TitlesOfParts>
    <vt:vector size="55" baseType="lpstr">
      <vt:lpstr>Arial</vt:lpstr>
      <vt:lpstr>Arial Narrow</vt:lpstr>
      <vt:lpstr>Calibri</vt:lpstr>
      <vt:lpstr>Comic Sans MS</vt:lpstr>
      <vt:lpstr>Cooper Black</vt:lpstr>
      <vt:lpstr>Helvetica</vt:lpstr>
      <vt:lpstr>Helvetica Light</vt:lpstr>
      <vt:lpstr>Helvetica Neue</vt:lpstr>
      <vt:lpstr>Custom Design</vt:lpstr>
      <vt:lpstr>1_Custom Design</vt:lpstr>
      <vt:lpstr>3_Custom Design</vt:lpstr>
      <vt:lpstr>2_Custom Design</vt:lpstr>
      <vt:lpstr>4_Custom Design</vt:lpstr>
      <vt:lpstr>5_Custom Design</vt:lpstr>
      <vt:lpstr>6_Custom Design</vt:lpstr>
      <vt:lpstr>1_Office Theme</vt:lpstr>
      <vt:lpstr>7_Custom Design</vt:lpstr>
      <vt:lpstr>PowerPoint Presentation</vt:lpstr>
      <vt:lpstr>PowerPoint Presentation</vt:lpstr>
      <vt:lpstr>Perhaps you think that they look like this</vt:lpstr>
      <vt:lpstr>Or like this</vt:lpstr>
      <vt:lpstr>Or even like this</vt:lpstr>
      <vt:lpstr>But they are people like you!</vt:lpstr>
      <vt:lpstr>PowerPoint Presentation</vt:lpstr>
      <vt:lpstr>Question 1 </vt:lpstr>
      <vt:lpstr>Congratulations !</vt:lpstr>
      <vt:lpstr>Ooooh…You will be better next time!</vt:lpstr>
      <vt:lpstr>Question 2</vt:lpstr>
      <vt:lpstr>Congratulations!</vt:lpstr>
      <vt:lpstr>Ooooh…You will be better next time!</vt:lpstr>
      <vt:lpstr>Question 3</vt:lpstr>
      <vt:lpstr>Congratulations!</vt:lpstr>
      <vt:lpstr>Ooooh…You will be better next time!</vt:lpstr>
      <vt:lpstr>PowerPoint Presentation</vt:lpstr>
      <vt:lpstr>Question 4</vt:lpstr>
      <vt:lpstr>Congratulations!</vt:lpstr>
      <vt:lpstr>It’s true, but…</vt:lpstr>
      <vt:lpstr>Question 5</vt:lpstr>
      <vt:lpstr>Congratulations!</vt:lpstr>
      <vt:lpstr>Ooooh…You will be better next time!</vt:lpstr>
      <vt:lpstr>Question 6</vt:lpstr>
      <vt:lpstr>Congratulations!</vt:lpstr>
      <vt:lpstr>Ooooh…You will be better next time!</vt:lpstr>
      <vt:lpstr>Question 7</vt:lpstr>
      <vt:lpstr>All are good answers!</vt:lpstr>
      <vt:lpstr>Question 8</vt:lpstr>
      <vt:lpstr>Congratulations!</vt:lpstr>
      <vt:lpstr>Ooooh…You will be better next time!</vt:lpstr>
      <vt:lpstr>Question 9</vt:lpstr>
      <vt:lpstr>Congratulations!</vt:lpstr>
      <vt:lpstr>Ooooh…You will be better next time!</vt:lpstr>
      <vt:lpstr>Question 10</vt:lpstr>
      <vt:lpstr>Well done!</vt:lpstr>
      <vt:lpstr>I caught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Durkan</dc:creator>
  <cp:lastModifiedBy>Rink, Elke</cp:lastModifiedBy>
  <cp:revision>1104</cp:revision>
  <cp:lastPrinted>2016-02-23T09:46:02Z</cp:lastPrinted>
  <dcterms:created xsi:type="dcterms:W3CDTF">2014-05-30T11:40:58Z</dcterms:created>
  <dcterms:modified xsi:type="dcterms:W3CDTF">2018-04-11T09:00:12Z</dcterms:modified>
</cp:coreProperties>
</file>